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8"/>
  </p:notesMasterIdLst>
  <p:sldIdLst>
    <p:sldId id="256" r:id="rId2"/>
    <p:sldId id="365" r:id="rId3"/>
    <p:sldId id="366" r:id="rId4"/>
    <p:sldId id="367" r:id="rId5"/>
    <p:sldId id="368" r:id="rId6"/>
    <p:sldId id="369" r:id="rId7"/>
    <p:sldId id="370" r:id="rId8"/>
    <p:sldId id="371" r:id="rId9"/>
    <p:sldId id="372" r:id="rId10"/>
    <p:sldId id="373" r:id="rId11"/>
    <p:sldId id="374" r:id="rId12"/>
    <p:sldId id="375" r:id="rId13"/>
    <p:sldId id="376" r:id="rId14"/>
    <p:sldId id="377" r:id="rId15"/>
    <p:sldId id="378" r:id="rId16"/>
    <p:sldId id="379" r:id="rId17"/>
    <p:sldId id="380" r:id="rId18"/>
    <p:sldId id="381" r:id="rId19"/>
    <p:sldId id="382" r:id="rId20"/>
    <p:sldId id="383" r:id="rId21"/>
    <p:sldId id="384" r:id="rId22"/>
    <p:sldId id="385" r:id="rId23"/>
    <p:sldId id="386" r:id="rId24"/>
    <p:sldId id="387" r:id="rId25"/>
    <p:sldId id="388" r:id="rId26"/>
    <p:sldId id="389" r:id="rId27"/>
    <p:sldId id="390" r:id="rId28"/>
    <p:sldId id="391" r:id="rId29"/>
    <p:sldId id="392" r:id="rId30"/>
    <p:sldId id="393" r:id="rId31"/>
    <p:sldId id="394" r:id="rId32"/>
    <p:sldId id="395" r:id="rId33"/>
    <p:sldId id="396" r:id="rId34"/>
    <p:sldId id="397" r:id="rId35"/>
    <p:sldId id="398" r:id="rId36"/>
    <p:sldId id="39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3108"/>
    <a:srgbClr val="ED030F"/>
    <a:srgbClr val="6F840C"/>
    <a:srgbClr val="826D0F"/>
    <a:srgbClr val="965613"/>
    <a:srgbClr val="A93F17"/>
    <a:srgbClr val="BC281B"/>
    <a:srgbClr val="D3D3D3"/>
    <a:srgbClr val="B34804"/>
    <a:srgbClr val="48B3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33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 Vasilyev" userId="c9a2c3308cbc88f4" providerId="LiveId" clId="{EEA84E7C-47F7-41BB-B52C-B4A2C35B4ADD}"/>
    <pc:docChg chg="undo custSel addSld delSld modSld sldOrd">
      <pc:chgData name="Anton Vasilyev" userId="c9a2c3308cbc88f4" providerId="LiveId" clId="{EEA84E7C-47F7-41BB-B52C-B4A2C35B4ADD}" dt="2023-03-14T20:52:23.302" v="7060" actId="20577"/>
      <pc:docMkLst>
        <pc:docMk/>
      </pc:docMkLst>
      <pc:sldChg chg="modSp mod">
        <pc:chgData name="Anton Vasilyev" userId="c9a2c3308cbc88f4" providerId="LiveId" clId="{EEA84E7C-47F7-41BB-B52C-B4A2C35B4ADD}" dt="2023-03-08T09:20:39.752" v="12" actId="20577"/>
        <pc:sldMkLst>
          <pc:docMk/>
          <pc:sldMk cId="109857222" sldId="256"/>
        </pc:sldMkLst>
        <pc:spChg chg="mod">
          <ac:chgData name="Anton Vasilyev" userId="c9a2c3308cbc88f4" providerId="LiveId" clId="{EEA84E7C-47F7-41BB-B52C-B4A2C35B4ADD}" dt="2023-03-08T09:20:39.752" v="12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modSp mod">
        <pc:chgData name="Anton Vasilyev" userId="c9a2c3308cbc88f4" providerId="LiveId" clId="{EEA84E7C-47F7-41BB-B52C-B4A2C35B4ADD}" dt="2023-03-14T20:46:04.754" v="6988" actId="20577"/>
        <pc:sldMkLst>
          <pc:docMk/>
          <pc:sldMk cId="1765748564" sldId="365"/>
        </pc:sldMkLst>
        <pc:spChg chg="mod">
          <ac:chgData name="Anton Vasilyev" userId="c9a2c3308cbc88f4" providerId="LiveId" clId="{EEA84E7C-47F7-41BB-B52C-B4A2C35B4ADD}" dt="2023-03-08T09:20:55.577" v="48" actId="20577"/>
          <ac:spMkLst>
            <pc:docMk/>
            <pc:sldMk cId="1765748564" sldId="365"/>
            <ac:spMk id="2" creationId="{4454E273-1BD3-4886-B183-8EA0CD8AA0F5}"/>
          </ac:spMkLst>
        </pc:spChg>
        <pc:spChg chg="mod">
          <ac:chgData name="Anton Vasilyev" userId="c9a2c3308cbc88f4" providerId="LiveId" clId="{EEA84E7C-47F7-41BB-B52C-B4A2C35B4ADD}" dt="2023-03-14T20:46:04.754" v="6988" actId="20577"/>
          <ac:spMkLst>
            <pc:docMk/>
            <pc:sldMk cId="1765748564" sldId="365"/>
            <ac:spMk id="3" creationId="{6EB5EA79-2747-4663-9DD7-388DB5EDF6F6}"/>
          </ac:spMkLst>
        </pc:spChg>
      </pc:sldChg>
      <pc:sldChg chg="del">
        <pc:chgData name="Anton Vasilyev" userId="c9a2c3308cbc88f4" providerId="LiveId" clId="{EEA84E7C-47F7-41BB-B52C-B4A2C35B4ADD}" dt="2023-03-08T09:20:31.335" v="0" actId="47"/>
        <pc:sldMkLst>
          <pc:docMk/>
          <pc:sldMk cId="1915322919" sldId="366"/>
        </pc:sldMkLst>
      </pc:sldChg>
      <pc:sldChg chg="modSp add mod">
        <pc:chgData name="Anton Vasilyev" userId="c9a2c3308cbc88f4" providerId="LiveId" clId="{EEA84E7C-47F7-41BB-B52C-B4A2C35B4ADD}" dt="2023-03-08T10:17:08.173" v="2720" actId="20577"/>
        <pc:sldMkLst>
          <pc:docMk/>
          <pc:sldMk cId="3213479168" sldId="366"/>
        </pc:sldMkLst>
        <pc:spChg chg="mod">
          <ac:chgData name="Anton Vasilyev" userId="c9a2c3308cbc88f4" providerId="LiveId" clId="{EEA84E7C-47F7-41BB-B52C-B4A2C35B4ADD}" dt="2023-03-08T09:51:03.573" v="551" actId="20577"/>
          <ac:spMkLst>
            <pc:docMk/>
            <pc:sldMk cId="3213479168" sldId="366"/>
            <ac:spMk id="2" creationId="{4454E273-1BD3-4886-B183-8EA0CD8AA0F5}"/>
          </ac:spMkLst>
        </pc:spChg>
        <pc:spChg chg="mod">
          <ac:chgData name="Anton Vasilyev" userId="c9a2c3308cbc88f4" providerId="LiveId" clId="{EEA84E7C-47F7-41BB-B52C-B4A2C35B4ADD}" dt="2023-03-08T10:17:08.173" v="2720" actId="20577"/>
          <ac:spMkLst>
            <pc:docMk/>
            <pc:sldMk cId="3213479168" sldId="366"/>
            <ac:spMk id="3" creationId="{6EB5EA79-2747-4663-9DD7-388DB5EDF6F6}"/>
          </ac:spMkLst>
        </pc:spChg>
      </pc:sldChg>
      <pc:sldChg chg="modSp add mod modNotesTx">
        <pc:chgData name="Anton Vasilyev" userId="c9a2c3308cbc88f4" providerId="LiveId" clId="{EEA84E7C-47F7-41BB-B52C-B4A2C35B4ADD}" dt="2023-03-08T10:02:12.304" v="1314" actId="20577"/>
        <pc:sldMkLst>
          <pc:docMk/>
          <pc:sldMk cId="323268019" sldId="367"/>
        </pc:sldMkLst>
        <pc:spChg chg="mod">
          <ac:chgData name="Anton Vasilyev" userId="c9a2c3308cbc88f4" providerId="LiveId" clId="{EEA84E7C-47F7-41BB-B52C-B4A2C35B4ADD}" dt="2023-03-08T09:56:51.718" v="770" actId="20577"/>
          <ac:spMkLst>
            <pc:docMk/>
            <pc:sldMk cId="323268019" sldId="367"/>
            <ac:spMk id="2" creationId="{4454E273-1BD3-4886-B183-8EA0CD8AA0F5}"/>
          </ac:spMkLst>
        </pc:spChg>
        <pc:spChg chg="mod">
          <ac:chgData name="Anton Vasilyev" userId="c9a2c3308cbc88f4" providerId="LiveId" clId="{EEA84E7C-47F7-41BB-B52C-B4A2C35B4ADD}" dt="2023-03-08T10:02:12.304" v="1314" actId="20577"/>
          <ac:spMkLst>
            <pc:docMk/>
            <pc:sldMk cId="323268019" sldId="367"/>
            <ac:spMk id="3" creationId="{6EB5EA79-2747-4663-9DD7-388DB5EDF6F6}"/>
          </ac:spMkLst>
        </pc:spChg>
      </pc:sldChg>
      <pc:sldChg chg="del">
        <pc:chgData name="Anton Vasilyev" userId="c9a2c3308cbc88f4" providerId="LiveId" clId="{EEA84E7C-47F7-41BB-B52C-B4A2C35B4ADD}" dt="2023-03-08T09:20:31.335" v="0" actId="47"/>
        <pc:sldMkLst>
          <pc:docMk/>
          <pc:sldMk cId="590811722" sldId="367"/>
        </pc:sldMkLst>
      </pc:sldChg>
      <pc:sldChg chg="addSp delSp modSp add mod modNotesTx">
        <pc:chgData name="Anton Vasilyev" userId="c9a2c3308cbc88f4" providerId="LiveId" clId="{EEA84E7C-47F7-41BB-B52C-B4A2C35B4ADD}" dt="2023-03-08T10:01:25.343" v="1157" actId="6549"/>
        <pc:sldMkLst>
          <pc:docMk/>
          <pc:sldMk cId="2372853353" sldId="368"/>
        </pc:sldMkLst>
        <pc:spChg chg="mod">
          <ac:chgData name="Anton Vasilyev" userId="c9a2c3308cbc88f4" providerId="LiveId" clId="{EEA84E7C-47F7-41BB-B52C-B4A2C35B4ADD}" dt="2023-03-08T10:01:01.997" v="1150" actId="20577"/>
          <ac:spMkLst>
            <pc:docMk/>
            <pc:sldMk cId="2372853353" sldId="368"/>
            <ac:spMk id="2" creationId="{4454E273-1BD3-4886-B183-8EA0CD8AA0F5}"/>
          </ac:spMkLst>
        </pc:spChg>
        <pc:spChg chg="del">
          <ac:chgData name="Anton Vasilyev" userId="c9a2c3308cbc88f4" providerId="LiveId" clId="{EEA84E7C-47F7-41BB-B52C-B4A2C35B4ADD}" dt="2023-03-08T10:01:07.334" v="1151" actId="478"/>
          <ac:spMkLst>
            <pc:docMk/>
            <pc:sldMk cId="2372853353" sldId="368"/>
            <ac:spMk id="3" creationId="{6EB5EA79-2747-4663-9DD7-388DB5EDF6F6}"/>
          </ac:spMkLst>
        </pc:spChg>
        <pc:spChg chg="add del mod">
          <ac:chgData name="Anton Vasilyev" userId="c9a2c3308cbc88f4" providerId="LiveId" clId="{EEA84E7C-47F7-41BB-B52C-B4A2C35B4ADD}" dt="2023-03-08T10:01:12.718" v="1154" actId="478"/>
          <ac:spMkLst>
            <pc:docMk/>
            <pc:sldMk cId="2372853353" sldId="368"/>
            <ac:spMk id="6" creationId="{C838FF21-A5F4-DF13-EE6F-EB80CBCFB68B}"/>
          </ac:spMkLst>
        </pc:spChg>
        <pc:picChg chg="add mod">
          <ac:chgData name="Anton Vasilyev" userId="c9a2c3308cbc88f4" providerId="LiveId" clId="{EEA84E7C-47F7-41BB-B52C-B4A2C35B4ADD}" dt="2023-03-08T10:01:19.190" v="1156" actId="1076"/>
          <ac:picMkLst>
            <pc:docMk/>
            <pc:sldMk cId="2372853353" sldId="368"/>
            <ac:picMk id="9" creationId="{CB6B00B5-44D9-0520-6792-AE23849BC09A}"/>
          </ac:picMkLst>
        </pc:picChg>
      </pc:sldChg>
      <pc:sldChg chg="del">
        <pc:chgData name="Anton Vasilyev" userId="c9a2c3308cbc88f4" providerId="LiveId" clId="{EEA84E7C-47F7-41BB-B52C-B4A2C35B4ADD}" dt="2023-03-08T09:20:31.335" v="0" actId="47"/>
        <pc:sldMkLst>
          <pc:docMk/>
          <pc:sldMk cId="3279520949" sldId="368"/>
        </pc:sldMkLst>
      </pc:sldChg>
      <pc:sldChg chg="del">
        <pc:chgData name="Anton Vasilyev" userId="c9a2c3308cbc88f4" providerId="LiveId" clId="{EEA84E7C-47F7-41BB-B52C-B4A2C35B4ADD}" dt="2023-03-08T09:20:31.335" v="0" actId="47"/>
        <pc:sldMkLst>
          <pc:docMk/>
          <pc:sldMk cId="274239639" sldId="369"/>
        </pc:sldMkLst>
      </pc:sldChg>
      <pc:sldChg chg="modSp add mod ord modNotesTx">
        <pc:chgData name="Anton Vasilyev" userId="c9a2c3308cbc88f4" providerId="LiveId" clId="{EEA84E7C-47F7-41BB-B52C-B4A2C35B4ADD}" dt="2023-03-08T10:08:32.135" v="2108" actId="2710"/>
        <pc:sldMkLst>
          <pc:docMk/>
          <pc:sldMk cId="2887100654" sldId="369"/>
        </pc:sldMkLst>
        <pc:spChg chg="mod">
          <ac:chgData name="Anton Vasilyev" userId="c9a2c3308cbc88f4" providerId="LiveId" clId="{EEA84E7C-47F7-41BB-B52C-B4A2C35B4ADD}" dt="2023-03-08T10:05:35.533" v="1714" actId="20577"/>
          <ac:spMkLst>
            <pc:docMk/>
            <pc:sldMk cId="2887100654" sldId="369"/>
            <ac:spMk id="2" creationId="{4454E273-1BD3-4886-B183-8EA0CD8AA0F5}"/>
          </ac:spMkLst>
        </pc:spChg>
        <pc:spChg chg="mod">
          <ac:chgData name="Anton Vasilyev" userId="c9a2c3308cbc88f4" providerId="LiveId" clId="{EEA84E7C-47F7-41BB-B52C-B4A2C35B4ADD}" dt="2023-03-08T10:08:32.135" v="2108" actId="2710"/>
          <ac:spMkLst>
            <pc:docMk/>
            <pc:sldMk cId="2887100654" sldId="369"/>
            <ac:spMk id="3" creationId="{6EB5EA79-2747-4663-9DD7-388DB5EDF6F6}"/>
          </ac:spMkLst>
        </pc:spChg>
      </pc:sldChg>
      <pc:sldChg chg="del">
        <pc:chgData name="Anton Vasilyev" userId="c9a2c3308cbc88f4" providerId="LiveId" clId="{EEA84E7C-47F7-41BB-B52C-B4A2C35B4ADD}" dt="2023-03-08T09:20:31.335" v="0" actId="47"/>
        <pc:sldMkLst>
          <pc:docMk/>
          <pc:sldMk cId="1225688405" sldId="370"/>
        </pc:sldMkLst>
      </pc:sldChg>
      <pc:sldChg chg="modSp add mod modNotesTx">
        <pc:chgData name="Anton Vasilyev" userId="c9a2c3308cbc88f4" providerId="LiveId" clId="{EEA84E7C-47F7-41BB-B52C-B4A2C35B4ADD}" dt="2023-03-14T20:46:46.374" v="6989" actId="20577"/>
        <pc:sldMkLst>
          <pc:docMk/>
          <pc:sldMk cId="1404327216" sldId="370"/>
        </pc:sldMkLst>
        <pc:spChg chg="mod">
          <ac:chgData name="Anton Vasilyev" userId="c9a2c3308cbc88f4" providerId="LiveId" clId="{EEA84E7C-47F7-41BB-B52C-B4A2C35B4ADD}" dt="2023-03-08T10:14:35.597" v="2430" actId="20577"/>
          <ac:spMkLst>
            <pc:docMk/>
            <pc:sldMk cId="1404327216" sldId="370"/>
            <ac:spMk id="2" creationId="{4454E273-1BD3-4886-B183-8EA0CD8AA0F5}"/>
          </ac:spMkLst>
        </pc:spChg>
        <pc:spChg chg="mod">
          <ac:chgData name="Anton Vasilyev" userId="c9a2c3308cbc88f4" providerId="LiveId" clId="{EEA84E7C-47F7-41BB-B52C-B4A2C35B4ADD}" dt="2023-03-14T20:46:46.374" v="6989" actId="20577"/>
          <ac:spMkLst>
            <pc:docMk/>
            <pc:sldMk cId="1404327216" sldId="370"/>
            <ac:spMk id="3" creationId="{6EB5EA79-2747-4663-9DD7-388DB5EDF6F6}"/>
          </ac:spMkLst>
        </pc:spChg>
      </pc:sldChg>
      <pc:sldChg chg="modSp add mod ord">
        <pc:chgData name="Anton Vasilyev" userId="c9a2c3308cbc88f4" providerId="LiveId" clId="{EEA84E7C-47F7-41BB-B52C-B4A2C35B4ADD}" dt="2023-03-08T10:13:03.356" v="2380" actId="20577"/>
        <pc:sldMkLst>
          <pc:docMk/>
          <pc:sldMk cId="1995885182" sldId="371"/>
        </pc:sldMkLst>
        <pc:spChg chg="mod">
          <ac:chgData name="Anton Vasilyev" userId="c9a2c3308cbc88f4" providerId="LiveId" clId="{EEA84E7C-47F7-41BB-B52C-B4A2C35B4ADD}" dt="2023-03-08T10:13:03.356" v="2380" actId="20577"/>
          <ac:spMkLst>
            <pc:docMk/>
            <pc:sldMk cId="1995885182" sldId="371"/>
            <ac:spMk id="2" creationId="{4454E273-1BD3-4886-B183-8EA0CD8AA0F5}"/>
          </ac:spMkLst>
        </pc:spChg>
        <pc:picChg chg="mod">
          <ac:chgData name="Anton Vasilyev" userId="c9a2c3308cbc88f4" providerId="LiveId" clId="{EEA84E7C-47F7-41BB-B52C-B4A2C35B4ADD}" dt="2023-03-08T10:12:46.778" v="2349" actId="14826"/>
          <ac:picMkLst>
            <pc:docMk/>
            <pc:sldMk cId="1995885182" sldId="371"/>
            <ac:picMk id="9" creationId="{CB6B00B5-44D9-0520-6792-AE23849BC09A}"/>
          </ac:picMkLst>
        </pc:picChg>
      </pc:sldChg>
      <pc:sldChg chg="del">
        <pc:chgData name="Anton Vasilyev" userId="c9a2c3308cbc88f4" providerId="LiveId" clId="{EEA84E7C-47F7-41BB-B52C-B4A2C35B4ADD}" dt="2023-03-08T09:20:31.335" v="0" actId="47"/>
        <pc:sldMkLst>
          <pc:docMk/>
          <pc:sldMk cId="3736235973" sldId="371"/>
        </pc:sldMkLst>
      </pc:sldChg>
      <pc:sldChg chg="modSp add mod ord">
        <pc:chgData name="Anton Vasilyev" userId="c9a2c3308cbc88f4" providerId="LiveId" clId="{EEA84E7C-47F7-41BB-B52C-B4A2C35B4ADD}" dt="2023-03-08T10:31:43.162" v="3053" actId="113"/>
        <pc:sldMkLst>
          <pc:docMk/>
          <pc:sldMk cId="52979601" sldId="372"/>
        </pc:sldMkLst>
        <pc:spChg chg="mod">
          <ac:chgData name="Anton Vasilyev" userId="c9a2c3308cbc88f4" providerId="LiveId" clId="{EEA84E7C-47F7-41BB-B52C-B4A2C35B4ADD}" dt="2023-03-08T10:13:28.157" v="2429" actId="20577"/>
          <ac:spMkLst>
            <pc:docMk/>
            <pc:sldMk cId="52979601" sldId="372"/>
            <ac:spMk id="2" creationId="{4454E273-1BD3-4886-B183-8EA0CD8AA0F5}"/>
          </ac:spMkLst>
        </pc:spChg>
        <pc:spChg chg="mod">
          <ac:chgData name="Anton Vasilyev" userId="c9a2c3308cbc88f4" providerId="LiveId" clId="{EEA84E7C-47F7-41BB-B52C-B4A2C35B4ADD}" dt="2023-03-08T10:31:43.162" v="3053" actId="113"/>
          <ac:spMkLst>
            <pc:docMk/>
            <pc:sldMk cId="52979601" sldId="372"/>
            <ac:spMk id="3" creationId="{6EB5EA79-2747-4663-9DD7-388DB5EDF6F6}"/>
          </ac:spMkLst>
        </pc:spChg>
      </pc:sldChg>
      <pc:sldChg chg="del">
        <pc:chgData name="Anton Vasilyev" userId="c9a2c3308cbc88f4" providerId="LiveId" clId="{EEA84E7C-47F7-41BB-B52C-B4A2C35B4ADD}" dt="2023-03-08T09:20:31.335" v="0" actId="47"/>
        <pc:sldMkLst>
          <pc:docMk/>
          <pc:sldMk cId="1046862953" sldId="372"/>
        </pc:sldMkLst>
      </pc:sldChg>
      <pc:sldChg chg="del">
        <pc:chgData name="Anton Vasilyev" userId="c9a2c3308cbc88f4" providerId="LiveId" clId="{EEA84E7C-47F7-41BB-B52C-B4A2C35B4ADD}" dt="2023-03-08T09:20:31.335" v="0" actId="47"/>
        <pc:sldMkLst>
          <pc:docMk/>
          <pc:sldMk cId="125843397" sldId="373"/>
        </pc:sldMkLst>
      </pc:sldChg>
      <pc:sldChg chg="modSp add mod ord">
        <pc:chgData name="Anton Vasilyev" userId="c9a2c3308cbc88f4" providerId="LiveId" clId="{EEA84E7C-47F7-41BB-B52C-B4A2C35B4ADD}" dt="2023-03-08T10:32:44.291" v="3097" actId="14826"/>
        <pc:sldMkLst>
          <pc:docMk/>
          <pc:sldMk cId="1447478471" sldId="373"/>
        </pc:sldMkLst>
        <pc:spChg chg="mod">
          <ac:chgData name="Anton Vasilyev" userId="c9a2c3308cbc88f4" providerId="LiveId" clId="{EEA84E7C-47F7-41BB-B52C-B4A2C35B4ADD}" dt="2023-03-08T10:32:41.307" v="3096" actId="20577"/>
          <ac:spMkLst>
            <pc:docMk/>
            <pc:sldMk cId="1447478471" sldId="373"/>
            <ac:spMk id="2" creationId="{4454E273-1BD3-4886-B183-8EA0CD8AA0F5}"/>
          </ac:spMkLst>
        </pc:spChg>
        <pc:picChg chg="mod">
          <ac:chgData name="Anton Vasilyev" userId="c9a2c3308cbc88f4" providerId="LiveId" clId="{EEA84E7C-47F7-41BB-B52C-B4A2C35B4ADD}" dt="2023-03-08T10:32:44.291" v="3097" actId="14826"/>
          <ac:picMkLst>
            <pc:docMk/>
            <pc:sldMk cId="1447478471" sldId="373"/>
            <ac:picMk id="9" creationId="{CB6B00B5-44D9-0520-6792-AE23849BC09A}"/>
          </ac:picMkLst>
        </pc:picChg>
      </pc:sldChg>
      <pc:sldChg chg="new del">
        <pc:chgData name="Anton Vasilyev" userId="c9a2c3308cbc88f4" providerId="LiveId" clId="{EEA84E7C-47F7-41BB-B52C-B4A2C35B4ADD}" dt="2023-03-08T10:32:19.281" v="3055" actId="680"/>
        <pc:sldMkLst>
          <pc:docMk/>
          <pc:sldMk cId="4268130506" sldId="373"/>
        </pc:sldMkLst>
      </pc:sldChg>
      <pc:sldChg chg="modSp add mod ord">
        <pc:chgData name="Anton Vasilyev" userId="c9a2c3308cbc88f4" providerId="LiveId" clId="{EEA84E7C-47F7-41BB-B52C-B4A2C35B4ADD}" dt="2023-03-08T10:34:47.851" v="3262" actId="20577"/>
        <pc:sldMkLst>
          <pc:docMk/>
          <pc:sldMk cId="121018222" sldId="374"/>
        </pc:sldMkLst>
        <pc:spChg chg="mod">
          <ac:chgData name="Anton Vasilyev" userId="c9a2c3308cbc88f4" providerId="LiveId" clId="{EEA84E7C-47F7-41BB-B52C-B4A2C35B4ADD}" dt="2023-03-08T10:33:58.306" v="3111" actId="20577"/>
          <ac:spMkLst>
            <pc:docMk/>
            <pc:sldMk cId="121018222" sldId="374"/>
            <ac:spMk id="2" creationId="{4454E273-1BD3-4886-B183-8EA0CD8AA0F5}"/>
          </ac:spMkLst>
        </pc:spChg>
        <pc:spChg chg="mod">
          <ac:chgData name="Anton Vasilyev" userId="c9a2c3308cbc88f4" providerId="LiveId" clId="{EEA84E7C-47F7-41BB-B52C-B4A2C35B4ADD}" dt="2023-03-08T10:34:47.851" v="3262" actId="20577"/>
          <ac:spMkLst>
            <pc:docMk/>
            <pc:sldMk cId="121018222" sldId="374"/>
            <ac:spMk id="3" creationId="{6EB5EA79-2747-4663-9DD7-388DB5EDF6F6}"/>
          </ac:spMkLst>
        </pc:spChg>
      </pc:sldChg>
      <pc:sldChg chg="del">
        <pc:chgData name="Anton Vasilyev" userId="c9a2c3308cbc88f4" providerId="LiveId" clId="{EEA84E7C-47F7-41BB-B52C-B4A2C35B4ADD}" dt="2023-03-08T09:20:31.335" v="0" actId="47"/>
        <pc:sldMkLst>
          <pc:docMk/>
          <pc:sldMk cId="2680866647" sldId="374"/>
        </pc:sldMkLst>
      </pc:sldChg>
      <pc:sldChg chg="del">
        <pc:chgData name="Anton Vasilyev" userId="c9a2c3308cbc88f4" providerId="LiveId" clId="{EEA84E7C-47F7-41BB-B52C-B4A2C35B4ADD}" dt="2023-03-08T09:20:31.335" v="0" actId="47"/>
        <pc:sldMkLst>
          <pc:docMk/>
          <pc:sldMk cId="3159357159" sldId="375"/>
        </pc:sldMkLst>
      </pc:sldChg>
      <pc:sldChg chg="modSp add mod">
        <pc:chgData name="Anton Vasilyev" userId="c9a2c3308cbc88f4" providerId="LiveId" clId="{EEA84E7C-47F7-41BB-B52C-B4A2C35B4ADD}" dt="2023-03-08T10:36:10.667" v="3310" actId="20577"/>
        <pc:sldMkLst>
          <pc:docMk/>
          <pc:sldMk cId="3348576768" sldId="375"/>
        </pc:sldMkLst>
        <pc:spChg chg="mod">
          <ac:chgData name="Anton Vasilyev" userId="c9a2c3308cbc88f4" providerId="LiveId" clId="{EEA84E7C-47F7-41BB-B52C-B4A2C35B4ADD}" dt="2023-03-08T10:36:10.667" v="3310" actId="20577"/>
          <ac:spMkLst>
            <pc:docMk/>
            <pc:sldMk cId="3348576768" sldId="375"/>
            <ac:spMk id="2" creationId="{4454E273-1BD3-4886-B183-8EA0CD8AA0F5}"/>
          </ac:spMkLst>
        </pc:spChg>
        <pc:spChg chg="mod">
          <ac:chgData name="Anton Vasilyev" userId="c9a2c3308cbc88f4" providerId="LiveId" clId="{EEA84E7C-47F7-41BB-B52C-B4A2C35B4ADD}" dt="2023-03-08T10:35:39.422" v="3304" actId="113"/>
          <ac:spMkLst>
            <pc:docMk/>
            <pc:sldMk cId="3348576768" sldId="375"/>
            <ac:spMk id="3" creationId="{6EB5EA79-2747-4663-9DD7-388DB5EDF6F6}"/>
          </ac:spMkLst>
        </pc:spChg>
      </pc:sldChg>
      <pc:sldChg chg="del">
        <pc:chgData name="Anton Vasilyev" userId="c9a2c3308cbc88f4" providerId="LiveId" clId="{EEA84E7C-47F7-41BB-B52C-B4A2C35B4ADD}" dt="2023-03-08T09:20:31.335" v="0" actId="47"/>
        <pc:sldMkLst>
          <pc:docMk/>
          <pc:sldMk cId="828250371" sldId="376"/>
        </pc:sldMkLst>
      </pc:sldChg>
      <pc:sldChg chg="modSp add mod">
        <pc:chgData name="Anton Vasilyev" userId="c9a2c3308cbc88f4" providerId="LiveId" clId="{EEA84E7C-47F7-41BB-B52C-B4A2C35B4ADD}" dt="2023-03-14T20:51:06.897" v="7059" actId="113"/>
        <pc:sldMkLst>
          <pc:docMk/>
          <pc:sldMk cId="2205021692" sldId="376"/>
        </pc:sldMkLst>
        <pc:spChg chg="mod">
          <ac:chgData name="Anton Vasilyev" userId="c9a2c3308cbc88f4" providerId="LiveId" clId="{EEA84E7C-47F7-41BB-B52C-B4A2C35B4ADD}" dt="2023-03-08T10:36:19.683" v="3332" actId="20577"/>
          <ac:spMkLst>
            <pc:docMk/>
            <pc:sldMk cId="2205021692" sldId="376"/>
            <ac:spMk id="2" creationId="{4454E273-1BD3-4886-B183-8EA0CD8AA0F5}"/>
          </ac:spMkLst>
        </pc:spChg>
        <pc:spChg chg="mod">
          <ac:chgData name="Anton Vasilyev" userId="c9a2c3308cbc88f4" providerId="LiveId" clId="{EEA84E7C-47F7-41BB-B52C-B4A2C35B4ADD}" dt="2023-03-14T20:51:06.897" v="7059" actId="113"/>
          <ac:spMkLst>
            <pc:docMk/>
            <pc:sldMk cId="2205021692" sldId="376"/>
            <ac:spMk id="3" creationId="{6EB5EA79-2747-4663-9DD7-388DB5EDF6F6}"/>
          </ac:spMkLst>
        </pc:spChg>
      </pc:sldChg>
      <pc:sldChg chg="del">
        <pc:chgData name="Anton Vasilyev" userId="c9a2c3308cbc88f4" providerId="LiveId" clId="{EEA84E7C-47F7-41BB-B52C-B4A2C35B4ADD}" dt="2023-03-08T09:20:31.335" v="0" actId="47"/>
        <pc:sldMkLst>
          <pc:docMk/>
          <pc:sldMk cId="924752532" sldId="377"/>
        </pc:sldMkLst>
      </pc:sldChg>
      <pc:sldChg chg="modSp add mod ord">
        <pc:chgData name="Anton Vasilyev" userId="c9a2c3308cbc88f4" providerId="LiveId" clId="{EEA84E7C-47F7-41BB-B52C-B4A2C35B4ADD}" dt="2023-03-08T10:52:51.890" v="3558" actId="20577"/>
        <pc:sldMkLst>
          <pc:docMk/>
          <pc:sldMk cId="4147577860" sldId="377"/>
        </pc:sldMkLst>
        <pc:spChg chg="mod">
          <ac:chgData name="Anton Vasilyev" userId="c9a2c3308cbc88f4" providerId="LiveId" clId="{EEA84E7C-47F7-41BB-B52C-B4A2C35B4ADD}" dt="2023-03-08T10:52:51.890" v="3558" actId="20577"/>
          <ac:spMkLst>
            <pc:docMk/>
            <pc:sldMk cId="4147577860" sldId="377"/>
            <ac:spMk id="2" creationId="{4454E273-1BD3-4886-B183-8EA0CD8AA0F5}"/>
          </ac:spMkLst>
        </pc:spChg>
        <pc:spChg chg="mod">
          <ac:chgData name="Anton Vasilyev" userId="c9a2c3308cbc88f4" providerId="LiveId" clId="{EEA84E7C-47F7-41BB-B52C-B4A2C35B4ADD}" dt="2023-03-08T10:51:31.459" v="3525" actId="5793"/>
          <ac:spMkLst>
            <pc:docMk/>
            <pc:sldMk cId="4147577860" sldId="377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EEA84E7C-47F7-41BB-B52C-B4A2C35B4ADD}" dt="2023-03-08T11:15:17.384" v="3639" actId="20577"/>
        <pc:sldMkLst>
          <pc:docMk/>
          <pc:sldMk cId="374042731" sldId="378"/>
        </pc:sldMkLst>
        <pc:spChg chg="mod">
          <ac:chgData name="Anton Vasilyev" userId="c9a2c3308cbc88f4" providerId="LiveId" clId="{EEA84E7C-47F7-41BB-B52C-B4A2C35B4ADD}" dt="2023-03-08T10:52:57.538" v="3564" actId="20577"/>
          <ac:spMkLst>
            <pc:docMk/>
            <pc:sldMk cId="374042731" sldId="378"/>
            <ac:spMk id="2" creationId="{4454E273-1BD3-4886-B183-8EA0CD8AA0F5}"/>
          </ac:spMkLst>
        </pc:spChg>
        <pc:spChg chg="mod">
          <ac:chgData name="Anton Vasilyev" userId="c9a2c3308cbc88f4" providerId="LiveId" clId="{EEA84E7C-47F7-41BB-B52C-B4A2C35B4ADD}" dt="2023-03-08T11:15:17.384" v="3639" actId="20577"/>
          <ac:spMkLst>
            <pc:docMk/>
            <pc:sldMk cId="374042731" sldId="378"/>
            <ac:spMk id="3" creationId="{6EB5EA79-2747-4663-9DD7-388DB5EDF6F6}"/>
          </ac:spMkLst>
        </pc:spChg>
      </pc:sldChg>
      <pc:sldChg chg="del">
        <pc:chgData name="Anton Vasilyev" userId="c9a2c3308cbc88f4" providerId="LiveId" clId="{EEA84E7C-47F7-41BB-B52C-B4A2C35B4ADD}" dt="2023-03-08T09:20:31.335" v="0" actId="47"/>
        <pc:sldMkLst>
          <pc:docMk/>
          <pc:sldMk cId="953158463" sldId="378"/>
        </pc:sldMkLst>
      </pc:sldChg>
      <pc:sldChg chg="del">
        <pc:chgData name="Anton Vasilyev" userId="c9a2c3308cbc88f4" providerId="LiveId" clId="{EEA84E7C-47F7-41BB-B52C-B4A2C35B4ADD}" dt="2023-03-08T09:20:31.335" v="0" actId="47"/>
        <pc:sldMkLst>
          <pc:docMk/>
          <pc:sldMk cId="848755132" sldId="379"/>
        </pc:sldMkLst>
      </pc:sldChg>
      <pc:sldChg chg="modSp add mod">
        <pc:chgData name="Anton Vasilyev" userId="c9a2c3308cbc88f4" providerId="LiveId" clId="{EEA84E7C-47F7-41BB-B52C-B4A2C35B4ADD}" dt="2023-03-08T10:53:02.700" v="3570" actId="20577"/>
        <pc:sldMkLst>
          <pc:docMk/>
          <pc:sldMk cId="3826284758" sldId="379"/>
        </pc:sldMkLst>
        <pc:spChg chg="mod">
          <ac:chgData name="Anton Vasilyev" userId="c9a2c3308cbc88f4" providerId="LiveId" clId="{EEA84E7C-47F7-41BB-B52C-B4A2C35B4ADD}" dt="2023-03-08T10:53:02.700" v="3570" actId="20577"/>
          <ac:spMkLst>
            <pc:docMk/>
            <pc:sldMk cId="3826284758" sldId="379"/>
            <ac:spMk id="2" creationId="{4454E273-1BD3-4886-B183-8EA0CD8AA0F5}"/>
          </ac:spMkLst>
        </pc:spChg>
        <pc:spChg chg="mod">
          <ac:chgData name="Anton Vasilyev" userId="c9a2c3308cbc88f4" providerId="LiveId" clId="{EEA84E7C-47F7-41BB-B52C-B4A2C35B4ADD}" dt="2023-03-08T10:52:39.802" v="3552" actId="20577"/>
          <ac:spMkLst>
            <pc:docMk/>
            <pc:sldMk cId="3826284758" sldId="379"/>
            <ac:spMk id="3" creationId="{6EB5EA79-2747-4663-9DD7-388DB5EDF6F6}"/>
          </ac:spMkLst>
        </pc:spChg>
      </pc:sldChg>
      <pc:sldChg chg="addSp modSp add mod ord">
        <pc:chgData name="Anton Vasilyev" userId="c9a2c3308cbc88f4" providerId="LiveId" clId="{EEA84E7C-47F7-41BB-B52C-B4A2C35B4ADD}" dt="2023-03-08T11:24:56.799" v="3831" actId="20577"/>
        <pc:sldMkLst>
          <pc:docMk/>
          <pc:sldMk cId="229310572" sldId="380"/>
        </pc:sldMkLst>
        <pc:spChg chg="mod">
          <ac:chgData name="Anton Vasilyev" userId="c9a2c3308cbc88f4" providerId="LiveId" clId="{EEA84E7C-47F7-41BB-B52C-B4A2C35B4ADD}" dt="2023-03-08T10:53:29.841" v="3605" actId="20577"/>
          <ac:spMkLst>
            <pc:docMk/>
            <pc:sldMk cId="229310572" sldId="380"/>
            <ac:spMk id="2" creationId="{4454E273-1BD3-4886-B183-8EA0CD8AA0F5}"/>
          </ac:spMkLst>
        </pc:spChg>
        <pc:spChg chg="mod">
          <ac:chgData name="Anton Vasilyev" userId="c9a2c3308cbc88f4" providerId="LiveId" clId="{EEA84E7C-47F7-41BB-B52C-B4A2C35B4ADD}" dt="2023-03-08T11:24:00.568" v="3818" actId="14100"/>
          <ac:spMkLst>
            <pc:docMk/>
            <pc:sldMk cId="229310572" sldId="380"/>
            <ac:spMk id="3" creationId="{6EB5EA79-2747-4663-9DD7-388DB5EDF6F6}"/>
          </ac:spMkLst>
        </pc:spChg>
        <pc:spChg chg="add mod">
          <ac:chgData name="Anton Vasilyev" userId="c9a2c3308cbc88f4" providerId="LiveId" clId="{EEA84E7C-47F7-41BB-B52C-B4A2C35B4ADD}" dt="2023-03-08T11:24:56.799" v="3831" actId="20577"/>
          <ac:spMkLst>
            <pc:docMk/>
            <pc:sldMk cId="229310572" sldId="380"/>
            <ac:spMk id="7" creationId="{39A0D6EB-7DA8-A802-F545-C68539C5F9CE}"/>
          </ac:spMkLst>
        </pc:spChg>
        <pc:picChg chg="add mod">
          <ac:chgData name="Anton Vasilyev" userId="c9a2c3308cbc88f4" providerId="LiveId" clId="{EEA84E7C-47F7-41BB-B52C-B4A2C35B4ADD}" dt="2023-03-08T11:24:15.207" v="3823" actId="1076"/>
          <ac:picMkLst>
            <pc:docMk/>
            <pc:sldMk cId="229310572" sldId="380"/>
            <ac:picMk id="6" creationId="{78CC3CD4-C38E-3E70-0DE3-16CDA2BEAD88}"/>
          </ac:picMkLst>
        </pc:picChg>
      </pc:sldChg>
      <pc:sldChg chg="del">
        <pc:chgData name="Anton Vasilyev" userId="c9a2c3308cbc88f4" providerId="LiveId" clId="{EEA84E7C-47F7-41BB-B52C-B4A2C35B4ADD}" dt="2023-03-08T09:20:31.335" v="0" actId="47"/>
        <pc:sldMkLst>
          <pc:docMk/>
          <pc:sldMk cId="3163723520" sldId="380"/>
        </pc:sldMkLst>
      </pc:sldChg>
      <pc:sldChg chg="del">
        <pc:chgData name="Anton Vasilyev" userId="c9a2c3308cbc88f4" providerId="LiveId" clId="{EEA84E7C-47F7-41BB-B52C-B4A2C35B4ADD}" dt="2023-03-08T09:20:31.335" v="0" actId="47"/>
        <pc:sldMkLst>
          <pc:docMk/>
          <pc:sldMk cId="60437497" sldId="381"/>
        </pc:sldMkLst>
      </pc:sldChg>
      <pc:sldChg chg="modSp add mod ord">
        <pc:chgData name="Anton Vasilyev" userId="c9a2c3308cbc88f4" providerId="LiveId" clId="{EEA84E7C-47F7-41BB-B52C-B4A2C35B4ADD}" dt="2023-03-14T20:48:50.103" v="7030" actId="20577"/>
        <pc:sldMkLst>
          <pc:docMk/>
          <pc:sldMk cId="3118212290" sldId="381"/>
        </pc:sldMkLst>
        <pc:spChg chg="mod">
          <ac:chgData name="Anton Vasilyev" userId="c9a2c3308cbc88f4" providerId="LiveId" clId="{EEA84E7C-47F7-41BB-B52C-B4A2C35B4ADD}" dt="2023-03-08T11:49:55.677" v="4456" actId="20577"/>
          <ac:spMkLst>
            <pc:docMk/>
            <pc:sldMk cId="3118212290" sldId="381"/>
            <ac:spMk id="2" creationId="{4454E273-1BD3-4886-B183-8EA0CD8AA0F5}"/>
          </ac:spMkLst>
        </pc:spChg>
        <pc:spChg chg="mod">
          <ac:chgData name="Anton Vasilyev" userId="c9a2c3308cbc88f4" providerId="LiveId" clId="{EEA84E7C-47F7-41BB-B52C-B4A2C35B4ADD}" dt="2023-03-14T20:48:50.103" v="7030" actId="20577"/>
          <ac:spMkLst>
            <pc:docMk/>
            <pc:sldMk cId="3118212290" sldId="381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EEA84E7C-47F7-41BB-B52C-B4A2C35B4ADD}" dt="2023-03-08T11:50:00.989" v="4462" actId="20577"/>
        <pc:sldMkLst>
          <pc:docMk/>
          <pc:sldMk cId="1942023202" sldId="382"/>
        </pc:sldMkLst>
        <pc:spChg chg="mod">
          <ac:chgData name="Anton Vasilyev" userId="c9a2c3308cbc88f4" providerId="LiveId" clId="{EEA84E7C-47F7-41BB-B52C-B4A2C35B4ADD}" dt="2023-03-08T11:50:00.989" v="4462" actId="20577"/>
          <ac:spMkLst>
            <pc:docMk/>
            <pc:sldMk cId="1942023202" sldId="382"/>
            <ac:spMk id="2" creationId="{4454E273-1BD3-4886-B183-8EA0CD8AA0F5}"/>
          </ac:spMkLst>
        </pc:spChg>
        <pc:spChg chg="mod">
          <ac:chgData name="Anton Vasilyev" userId="c9a2c3308cbc88f4" providerId="LiveId" clId="{EEA84E7C-47F7-41BB-B52C-B4A2C35B4ADD}" dt="2023-03-08T11:49:45.580" v="4448" actId="113"/>
          <ac:spMkLst>
            <pc:docMk/>
            <pc:sldMk cId="1942023202" sldId="382"/>
            <ac:spMk id="3" creationId="{6EB5EA79-2747-4663-9DD7-388DB5EDF6F6}"/>
          </ac:spMkLst>
        </pc:spChg>
      </pc:sldChg>
      <pc:sldChg chg="del">
        <pc:chgData name="Anton Vasilyev" userId="c9a2c3308cbc88f4" providerId="LiveId" clId="{EEA84E7C-47F7-41BB-B52C-B4A2C35B4ADD}" dt="2023-03-08T09:20:31.335" v="0" actId="47"/>
        <pc:sldMkLst>
          <pc:docMk/>
          <pc:sldMk cId="2127369037" sldId="382"/>
        </pc:sldMkLst>
      </pc:sldChg>
      <pc:sldChg chg="del">
        <pc:chgData name="Anton Vasilyev" userId="c9a2c3308cbc88f4" providerId="LiveId" clId="{EEA84E7C-47F7-41BB-B52C-B4A2C35B4ADD}" dt="2023-03-08T09:20:31.335" v="0" actId="47"/>
        <pc:sldMkLst>
          <pc:docMk/>
          <pc:sldMk cId="1309603454" sldId="383"/>
        </pc:sldMkLst>
      </pc:sldChg>
      <pc:sldChg chg="modSp add mod ord">
        <pc:chgData name="Anton Vasilyev" userId="c9a2c3308cbc88f4" providerId="LiveId" clId="{EEA84E7C-47F7-41BB-B52C-B4A2C35B4ADD}" dt="2023-03-08T11:53:07.246" v="4818" actId="20577"/>
        <pc:sldMkLst>
          <pc:docMk/>
          <pc:sldMk cId="1520491844" sldId="383"/>
        </pc:sldMkLst>
        <pc:spChg chg="mod">
          <ac:chgData name="Anton Vasilyev" userId="c9a2c3308cbc88f4" providerId="LiveId" clId="{EEA84E7C-47F7-41BB-B52C-B4A2C35B4ADD}" dt="2023-03-08T11:50:12.574" v="4466" actId="6549"/>
          <ac:spMkLst>
            <pc:docMk/>
            <pc:sldMk cId="1520491844" sldId="383"/>
            <ac:spMk id="2" creationId="{4454E273-1BD3-4886-B183-8EA0CD8AA0F5}"/>
          </ac:spMkLst>
        </pc:spChg>
        <pc:spChg chg="mod">
          <ac:chgData name="Anton Vasilyev" userId="c9a2c3308cbc88f4" providerId="LiveId" clId="{EEA84E7C-47F7-41BB-B52C-B4A2C35B4ADD}" dt="2023-03-08T11:53:07.246" v="4818" actId="20577"/>
          <ac:spMkLst>
            <pc:docMk/>
            <pc:sldMk cId="1520491844" sldId="383"/>
            <ac:spMk id="3" creationId="{6EB5EA79-2747-4663-9DD7-388DB5EDF6F6}"/>
          </ac:spMkLst>
        </pc:spChg>
      </pc:sldChg>
      <pc:sldChg chg="modSp add mod ord">
        <pc:chgData name="Anton Vasilyev" userId="c9a2c3308cbc88f4" providerId="LiveId" clId="{EEA84E7C-47F7-41BB-B52C-B4A2C35B4ADD}" dt="2023-03-14T20:49:36.959" v="7035" actId="20577"/>
        <pc:sldMkLst>
          <pc:docMk/>
          <pc:sldMk cId="564747862" sldId="384"/>
        </pc:sldMkLst>
        <pc:spChg chg="mod">
          <ac:chgData name="Anton Vasilyev" userId="c9a2c3308cbc88f4" providerId="LiveId" clId="{EEA84E7C-47F7-41BB-B52C-B4A2C35B4ADD}" dt="2023-03-08T11:53:44.037" v="4858" actId="20577"/>
          <ac:spMkLst>
            <pc:docMk/>
            <pc:sldMk cId="564747862" sldId="384"/>
            <ac:spMk id="2" creationId="{4454E273-1BD3-4886-B183-8EA0CD8AA0F5}"/>
          </ac:spMkLst>
        </pc:spChg>
        <pc:spChg chg="mod">
          <ac:chgData name="Anton Vasilyev" userId="c9a2c3308cbc88f4" providerId="LiveId" clId="{EEA84E7C-47F7-41BB-B52C-B4A2C35B4ADD}" dt="2023-03-14T20:49:36.959" v="7035" actId="20577"/>
          <ac:spMkLst>
            <pc:docMk/>
            <pc:sldMk cId="564747862" sldId="384"/>
            <ac:spMk id="3" creationId="{6EB5EA79-2747-4663-9DD7-388DB5EDF6F6}"/>
          </ac:spMkLst>
        </pc:spChg>
      </pc:sldChg>
      <pc:sldChg chg="del">
        <pc:chgData name="Anton Vasilyev" userId="c9a2c3308cbc88f4" providerId="LiveId" clId="{EEA84E7C-47F7-41BB-B52C-B4A2C35B4ADD}" dt="2023-03-08T09:20:31.335" v="0" actId="47"/>
        <pc:sldMkLst>
          <pc:docMk/>
          <pc:sldMk cId="4094476144" sldId="384"/>
        </pc:sldMkLst>
      </pc:sldChg>
      <pc:sldChg chg="del">
        <pc:chgData name="Anton Vasilyev" userId="c9a2c3308cbc88f4" providerId="LiveId" clId="{EEA84E7C-47F7-41BB-B52C-B4A2C35B4ADD}" dt="2023-03-08T09:20:31.335" v="0" actId="47"/>
        <pc:sldMkLst>
          <pc:docMk/>
          <pc:sldMk cId="2154147508" sldId="385"/>
        </pc:sldMkLst>
      </pc:sldChg>
      <pc:sldChg chg="addSp delSp modSp add mod">
        <pc:chgData name="Anton Vasilyev" userId="c9a2c3308cbc88f4" providerId="LiveId" clId="{EEA84E7C-47F7-41BB-B52C-B4A2C35B4ADD}" dt="2023-03-08T12:12:04.412" v="5268" actId="1076"/>
        <pc:sldMkLst>
          <pc:docMk/>
          <pc:sldMk cId="2447781517" sldId="385"/>
        </pc:sldMkLst>
        <pc:spChg chg="mod">
          <ac:chgData name="Anton Vasilyev" userId="c9a2c3308cbc88f4" providerId="LiveId" clId="{EEA84E7C-47F7-41BB-B52C-B4A2C35B4ADD}" dt="2023-03-08T12:11:02.836" v="5261" actId="20577"/>
          <ac:spMkLst>
            <pc:docMk/>
            <pc:sldMk cId="2447781517" sldId="385"/>
            <ac:spMk id="2" creationId="{4454E273-1BD3-4886-B183-8EA0CD8AA0F5}"/>
          </ac:spMkLst>
        </pc:spChg>
        <pc:spChg chg="del">
          <ac:chgData name="Anton Vasilyev" userId="c9a2c3308cbc88f4" providerId="LiveId" clId="{EEA84E7C-47F7-41BB-B52C-B4A2C35B4ADD}" dt="2023-03-08T12:11:54.989" v="5264" actId="478"/>
          <ac:spMkLst>
            <pc:docMk/>
            <pc:sldMk cId="2447781517" sldId="385"/>
            <ac:spMk id="3" creationId="{6EB5EA79-2747-4663-9DD7-388DB5EDF6F6}"/>
          </ac:spMkLst>
        </pc:spChg>
        <pc:spChg chg="add del mod">
          <ac:chgData name="Anton Vasilyev" userId="c9a2c3308cbc88f4" providerId="LiveId" clId="{EEA84E7C-47F7-41BB-B52C-B4A2C35B4ADD}" dt="2023-03-08T12:11:57.676" v="5265" actId="478"/>
          <ac:spMkLst>
            <pc:docMk/>
            <pc:sldMk cId="2447781517" sldId="385"/>
            <ac:spMk id="7" creationId="{AC3D97AB-8C2A-9FAD-0846-F8034CEEF920}"/>
          </ac:spMkLst>
        </pc:spChg>
        <pc:graphicFrameChg chg="add del mod">
          <ac:chgData name="Anton Vasilyev" userId="c9a2c3308cbc88f4" providerId="LiveId" clId="{EEA84E7C-47F7-41BB-B52C-B4A2C35B4ADD}" dt="2023-03-08T12:11:18.598" v="5263"/>
          <ac:graphicFrameMkLst>
            <pc:docMk/>
            <pc:sldMk cId="2447781517" sldId="385"/>
            <ac:graphicFrameMk id="5" creationId="{7AD01775-76D3-9D92-64CE-36F9A3814DDE}"/>
          </ac:graphicFrameMkLst>
        </pc:graphicFrameChg>
        <pc:picChg chg="add mod">
          <ac:chgData name="Anton Vasilyev" userId="c9a2c3308cbc88f4" providerId="LiveId" clId="{EEA84E7C-47F7-41BB-B52C-B4A2C35B4ADD}" dt="2023-03-08T12:12:04.412" v="5268" actId="1076"/>
          <ac:picMkLst>
            <pc:docMk/>
            <pc:sldMk cId="2447781517" sldId="385"/>
            <ac:picMk id="11" creationId="{49ABDD09-7688-794C-5B01-20DDCDEC2E8E}"/>
          </ac:picMkLst>
        </pc:picChg>
      </pc:sldChg>
      <pc:sldChg chg="modSp add mod ord">
        <pc:chgData name="Anton Vasilyev" userId="c9a2c3308cbc88f4" providerId="LiveId" clId="{EEA84E7C-47F7-41BB-B52C-B4A2C35B4ADD}" dt="2023-03-14T20:50:19.310" v="7043" actId="20577"/>
        <pc:sldMkLst>
          <pc:docMk/>
          <pc:sldMk cId="1195790157" sldId="386"/>
        </pc:sldMkLst>
        <pc:spChg chg="mod">
          <ac:chgData name="Anton Vasilyev" userId="c9a2c3308cbc88f4" providerId="LiveId" clId="{EEA84E7C-47F7-41BB-B52C-B4A2C35B4ADD}" dt="2023-03-14T20:50:19.310" v="7043" actId="20577"/>
          <ac:spMkLst>
            <pc:docMk/>
            <pc:sldMk cId="1195790157" sldId="386"/>
            <ac:spMk id="2" creationId="{4454E273-1BD3-4886-B183-8EA0CD8AA0F5}"/>
          </ac:spMkLst>
        </pc:spChg>
        <pc:spChg chg="mod">
          <ac:chgData name="Anton Vasilyev" userId="c9a2c3308cbc88f4" providerId="LiveId" clId="{EEA84E7C-47F7-41BB-B52C-B4A2C35B4ADD}" dt="2023-03-08T12:18:15.548" v="5800" actId="6549"/>
          <ac:spMkLst>
            <pc:docMk/>
            <pc:sldMk cId="1195790157" sldId="386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EEA84E7C-47F7-41BB-B52C-B4A2C35B4ADD}" dt="2023-03-14T20:50:27.094" v="7051" actId="20577"/>
        <pc:sldMkLst>
          <pc:docMk/>
          <pc:sldMk cId="470808096" sldId="387"/>
        </pc:sldMkLst>
        <pc:spChg chg="mod">
          <ac:chgData name="Anton Vasilyev" userId="c9a2c3308cbc88f4" providerId="LiveId" clId="{EEA84E7C-47F7-41BB-B52C-B4A2C35B4ADD}" dt="2023-03-14T20:50:27.094" v="7051" actId="20577"/>
          <ac:spMkLst>
            <pc:docMk/>
            <pc:sldMk cId="470808096" sldId="387"/>
            <ac:spMk id="2" creationId="{4454E273-1BD3-4886-B183-8EA0CD8AA0F5}"/>
          </ac:spMkLst>
        </pc:spChg>
        <pc:spChg chg="mod">
          <ac:chgData name="Anton Vasilyev" userId="c9a2c3308cbc88f4" providerId="LiveId" clId="{EEA84E7C-47F7-41BB-B52C-B4A2C35B4ADD}" dt="2023-03-08T12:32:17.609" v="6526" actId="20577"/>
          <ac:spMkLst>
            <pc:docMk/>
            <pc:sldMk cId="470808096" sldId="387"/>
            <ac:spMk id="3" creationId="{6EB5EA79-2747-4663-9DD7-388DB5EDF6F6}"/>
          </ac:spMkLst>
        </pc:spChg>
      </pc:sldChg>
      <pc:sldChg chg="del">
        <pc:chgData name="Anton Vasilyev" userId="c9a2c3308cbc88f4" providerId="LiveId" clId="{EEA84E7C-47F7-41BB-B52C-B4A2C35B4ADD}" dt="2023-03-08T09:20:31.335" v="0" actId="47"/>
        <pc:sldMkLst>
          <pc:docMk/>
          <pc:sldMk cId="3685714464" sldId="387"/>
        </pc:sldMkLst>
      </pc:sldChg>
      <pc:sldChg chg="del">
        <pc:chgData name="Anton Vasilyev" userId="c9a2c3308cbc88f4" providerId="LiveId" clId="{EEA84E7C-47F7-41BB-B52C-B4A2C35B4ADD}" dt="2023-03-08T09:20:31.335" v="0" actId="47"/>
        <pc:sldMkLst>
          <pc:docMk/>
          <pc:sldMk cId="2290457962" sldId="388"/>
        </pc:sldMkLst>
      </pc:sldChg>
      <pc:sldChg chg="modSp add mod ord">
        <pc:chgData name="Anton Vasilyev" userId="c9a2c3308cbc88f4" providerId="LiveId" clId="{EEA84E7C-47F7-41BB-B52C-B4A2C35B4ADD}" dt="2023-03-08T12:31:56.100" v="6449" actId="113"/>
        <pc:sldMkLst>
          <pc:docMk/>
          <pc:sldMk cId="4180903155" sldId="388"/>
        </pc:sldMkLst>
        <pc:spChg chg="mod">
          <ac:chgData name="Anton Vasilyev" userId="c9a2c3308cbc88f4" providerId="LiveId" clId="{EEA84E7C-47F7-41BB-B52C-B4A2C35B4ADD}" dt="2023-03-08T12:30:16.066" v="6398" actId="20577"/>
          <ac:spMkLst>
            <pc:docMk/>
            <pc:sldMk cId="4180903155" sldId="388"/>
            <ac:spMk id="2" creationId="{4454E273-1BD3-4886-B183-8EA0CD8AA0F5}"/>
          </ac:spMkLst>
        </pc:spChg>
        <pc:spChg chg="mod">
          <ac:chgData name="Anton Vasilyev" userId="c9a2c3308cbc88f4" providerId="LiveId" clId="{EEA84E7C-47F7-41BB-B52C-B4A2C35B4ADD}" dt="2023-03-08T12:31:56.100" v="6449" actId="113"/>
          <ac:spMkLst>
            <pc:docMk/>
            <pc:sldMk cId="4180903155" sldId="388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EEA84E7C-47F7-41BB-B52C-B4A2C35B4ADD}" dt="2023-03-08T12:33:15.356" v="6587" actId="12"/>
        <pc:sldMkLst>
          <pc:docMk/>
          <pc:sldMk cId="1164659646" sldId="389"/>
        </pc:sldMkLst>
        <pc:spChg chg="mod">
          <ac:chgData name="Anton Vasilyev" userId="c9a2c3308cbc88f4" providerId="LiveId" clId="{EEA84E7C-47F7-41BB-B52C-B4A2C35B4ADD}" dt="2023-03-08T12:32:38.505" v="6553" actId="20577"/>
          <ac:spMkLst>
            <pc:docMk/>
            <pc:sldMk cId="1164659646" sldId="389"/>
            <ac:spMk id="2" creationId="{4454E273-1BD3-4886-B183-8EA0CD8AA0F5}"/>
          </ac:spMkLst>
        </pc:spChg>
        <pc:spChg chg="mod">
          <ac:chgData name="Anton Vasilyev" userId="c9a2c3308cbc88f4" providerId="LiveId" clId="{EEA84E7C-47F7-41BB-B52C-B4A2C35B4ADD}" dt="2023-03-08T12:33:15.356" v="6587" actId="12"/>
          <ac:spMkLst>
            <pc:docMk/>
            <pc:sldMk cId="1164659646" sldId="389"/>
            <ac:spMk id="3" creationId="{6EB5EA79-2747-4663-9DD7-388DB5EDF6F6}"/>
          </ac:spMkLst>
        </pc:spChg>
      </pc:sldChg>
      <pc:sldChg chg="del">
        <pc:chgData name="Anton Vasilyev" userId="c9a2c3308cbc88f4" providerId="LiveId" clId="{EEA84E7C-47F7-41BB-B52C-B4A2C35B4ADD}" dt="2023-03-08T09:20:31.335" v="0" actId="47"/>
        <pc:sldMkLst>
          <pc:docMk/>
          <pc:sldMk cId="1836434875" sldId="389"/>
        </pc:sldMkLst>
      </pc:sldChg>
      <pc:sldChg chg="modSp add mod ord">
        <pc:chgData name="Anton Vasilyev" userId="c9a2c3308cbc88f4" providerId="LiveId" clId="{EEA84E7C-47F7-41BB-B52C-B4A2C35B4ADD}" dt="2023-03-08T12:34:18.712" v="6627" actId="14826"/>
        <pc:sldMkLst>
          <pc:docMk/>
          <pc:sldMk cId="146845295" sldId="390"/>
        </pc:sldMkLst>
        <pc:spChg chg="mod">
          <ac:chgData name="Anton Vasilyev" userId="c9a2c3308cbc88f4" providerId="LiveId" clId="{EEA84E7C-47F7-41BB-B52C-B4A2C35B4ADD}" dt="2023-03-08T12:33:41.217" v="6626" actId="20577"/>
          <ac:spMkLst>
            <pc:docMk/>
            <pc:sldMk cId="146845295" sldId="390"/>
            <ac:spMk id="2" creationId="{4454E273-1BD3-4886-B183-8EA0CD8AA0F5}"/>
          </ac:spMkLst>
        </pc:spChg>
        <pc:picChg chg="mod">
          <ac:chgData name="Anton Vasilyev" userId="c9a2c3308cbc88f4" providerId="LiveId" clId="{EEA84E7C-47F7-41BB-B52C-B4A2C35B4ADD}" dt="2023-03-08T12:34:18.712" v="6627" actId="14826"/>
          <ac:picMkLst>
            <pc:docMk/>
            <pc:sldMk cId="146845295" sldId="390"/>
            <ac:picMk id="9" creationId="{CB6B00B5-44D9-0520-6792-AE23849BC09A}"/>
          </ac:picMkLst>
        </pc:picChg>
      </pc:sldChg>
      <pc:sldChg chg="del">
        <pc:chgData name="Anton Vasilyev" userId="c9a2c3308cbc88f4" providerId="LiveId" clId="{EEA84E7C-47F7-41BB-B52C-B4A2C35B4ADD}" dt="2023-03-08T09:20:31.335" v="0" actId="47"/>
        <pc:sldMkLst>
          <pc:docMk/>
          <pc:sldMk cId="4036944652" sldId="390"/>
        </pc:sldMkLst>
      </pc:sldChg>
      <pc:sldChg chg="modSp add mod">
        <pc:chgData name="Anton Vasilyev" userId="c9a2c3308cbc88f4" providerId="LiveId" clId="{EEA84E7C-47F7-41BB-B52C-B4A2C35B4ADD}" dt="2023-03-08T12:34:42.258" v="6648" actId="20577"/>
        <pc:sldMkLst>
          <pc:docMk/>
          <pc:sldMk cId="108399289" sldId="391"/>
        </pc:sldMkLst>
        <pc:spChg chg="mod">
          <ac:chgData name="Anton Vasilyev" userId="c9a2c3308cbc88f4" providerId="LiveId" clId="{EEA84E7C-47F7-41BB-B52C-B4A2C35B4ADD}" dt="2023-03-08T12:34:42.258" v="6648" actId="20577"/>
          <ac:spMkLst>
            <pc:docMk/>
            <pc:sldMk cId="108399289" sldId="391"/>
            <ac:spMk id="2" creationId="{4454E273-1BD3-4886-B183-8EA0CD8AA0F5}"/>
          </ac:spMkLst>
        </pc:spChg>
        <pc:picChg chg="mod">
          <ac:chgData name="Anton Vasilyev" userId="c9a2c3308cbc88f4" providerId="LiveId" clId="{EEA84E7C-47F7-41BB-B52C-B4A2C35B4ADD}" dt="2023-03-08T12:34:32.723" v="6629" actId="14826"/>
          <ac:picMkLst>
            <pc:docMk/>
            <pc:sldMk cId="108399289" sldId="391"/>
            <ac:picMk id="9" creationId="{CB6B00B5-44D9-0520-6792-AE23849BC09A}"/>
          </ac:picMkLst>
        </pc:picChg>
      </pc:sldChg>
      <pc:sldChg chg="del">
        <pc:chgData name="Anton Vasilyev" userId="c9a2c3308cbc88f4" providerId="LiveId" clId="{EEA84E7C-47F7-41BB-B52C-B4A2C35B4ADD}" dt="2023-03-08T09:20:31.335" v="0" actId="47"/>
        <pc:sldMkLst>
          <pc:docMk/>
          <pc:sldMk cId="2499251588" sldId="391"/>
        </pc:sldMkLst>
      </pc:sldChg>
      <pc:sldChg chg="modSp add mod ord">
        <pc:chgData name="Anton Vasilyev" userId="c9a2c3308cbc88f4" providerId="LiveId" clId="{EEA84E7C-47F7-41BB-B52C-B4A2C35B4ADD}" dt="2023-03-08T12:37:16.801" v="6987" actId="20577"/>
        <pc:sldMkLst>
          <pc:docMk/>
          <pc:sldMk cId="1875689499" sldId="392"/>
        </pc:sldMkLst>
        <pc:spChg chg="mod">
          <ac:chgData name="Anton Vasilyev" userId="c9a2c3308cbc88f4" providerId="LiveId" clId="{EEA84E7C-47F7-41BB-B52C-B4A2C35B4ADD}" dt="2023-03-08T12:35:52.922" v="6685" actId="20577"/>
          <ac:spMkLst>
            <pc:docMk/>
            <pc:sldMk cId="1875689499" sldId="392"/>
            <ac:spMk id="2" creationId="{4454E273-1BD3-4886-B183-8EA0CD8AA0F5}"/>
          </ac:spMkLst>
        </pc:spChg>
        <pc:spChg chg="mod">
          <ac:chgData name="Anton Vasilyev" userId="c9a2c3308cbc88f4" providerId="LiveId" clId="{EEA84E7C-47F7-41BB-B52C-B4A2C35B4ADD}" dt="2023-03-08T12:37:16.801" v="6987" actId="20577"/>
          <ac:spMkLst>
            <pc:docMk/>
            <pc:sldMk cId="1875689499" sldId="392"/>
            <ac:spMk id="3" creationId="{6EB5EA79-2747-4663-9DD7-388DB5EDF6F6}"/>
          </ac:spMkLst>
        </pc:spChg>
      </pc:sldChg>
      <pc:sldChg chg="del">
        <pc:chgData name="Anton Vasilyev" userId="c9a2c3308cbc88f4" providerId="LiveId" clId="{EEA84E7C-47F7-41BB-B52C-B4A2C35B4ADD}" dt="2023-03-08T09:20:31.335" v="0" actId="47"/>
        <pc:sldMkLst>
          <pc:docMk/>
          <pc:sldMk cId="2553507085" sldId="392"/>
        </pc:sldMkLst>
      </pc:sldChg>
      <pc:sldChg chg="del">
        <pc:chgData name="Anton Vasilyev" userId="c9a2c3308cbc88f4" providerId="LiveId" clId="{EEA84E7C-47F7-41BB-B52C-B4A2C35B4ADD}" dt="2023-03-08T09:20:31.335" v="0" actId="47"/>
        <pc:sldMkLst>
          <pc:docMk/>
          <pc:sldMk cId="4059991012" sldId="393"/>
        </pc:sldMkLst>
      </pc:sldChg>
      <pc:sldChg chg="del">
        <pc:chgData name="Anton Vasilyev" userId="c9a2c3308cbc88f4" providerId="LiveId" clId="{EEA84E7C-47F7-41BB-B52C-B4A2C35B4ADD}" dt="2023-03-08T09:20:31.335" v="0" actId="47"/>
        <pc:sldMkLst>
          <pc:docMk/>
          <pc:sldMk cId="88978497" sldId="394"/>
        </pc:sldMkLst>
      </pc:sldChg>
      <pc:sldChg chg="del">
        <pc:chgData name="Anton Vasilyev" userId="c9a2c3308cbc88f4" providerId="LiveId" clId="{EEA84E7C-47F7-41BB-B52C-B4A2C35B4ADD}" dt="2023-03-08T09:20:31.335" v="0" actId="47"/>
        <pc:sldMkLst>
          <pc:docMk/>
          <pc:sldMk cId="2820186763" sldId="395"/>
        </pc:sldMkLst>
      </pc:sldChg>
      <pc:sldChg chg="del">
        <pc:chgData name="Anton Vasilyev" userId="c9a2c3308cbc88f4" providerId="LiveId" clId="{EEA84E7C-47F7-41BB-B52C-B4A2C35B4ADD}" dt="2023-03-08T09:20:31.335" v="0" actId="47"/>
        <pc:sldMkLst>
          <pc:docMk/>
          <pc:sldMk cId="3168499190" sldId="396"/>
        </pc:sldMkLst>
      </pc:sldChg>
      <pc:sldChg chg="del">
        <pc:chgData name="Anton Vasilyev" userId="c9a2c3308cbc88f4" providerId="LiveId" clId="{EEA84E7C-47F7-41BB-B52C-B4A2C35B4ADD}" dt="2023-03-08T09:20:31.335" v="0" actId="47"/>
        <pc:sldMkLst>
          <pc:docMk/>
          <pc:sldMk cId="1222945069" sldId="397"/>
        </pc:sldMkLst>
      </pc:sldChg>
      <pc:sldChg chg="modSp mod">
        <pc:chgData name="Anton Vasilyev" userId="c9a2c3308cbc88f4" providerId="LiveId" clId="{EEA84E7C-47F7-41BB-B52C-B4A2C35B4ADD}" dt="2023-03-14T20:52:23.302" v="7060" actId="20577"/>
        <pc:sldMkLst>
          <pc:docMk/>
          <pc:sldMk cId="3526294564" sldId="397"/>
        </pc:sldMkLst>
        <pc:spChg chg="mod">
          <ac:chgData name="Anton Vasilyev" userId="c9a2c3308cbc88f4" providerId="LiveId" clId="{EEA84E7C-47F7-41BB-B52C-B4A2C35B4ADD}" dt="2023-03-14T20:52:23.302" v="7060" actId="20577"/>
          <ac:spMkLst>
            <pc:docMk/>
            <pc:sldMk cId="3526294564" sldId="397"/>
            <ac:spMk id="3" creationId="{6EB5EA79-2747-4663-9DD7-388DB5EDF6F6}"/>
          </ac:spMkLst>
        </pc:spChg>
      </pc:sldChg>
      <pc:sldChg chg="del">
        <pc:chgData name="Anton Vasilyev" userId="c9a2c3308cbc88f4" providerId="LiveId" clId="{EEA84E7C-47F7-41BB-B52C-B4A2C35B4ADD}" dt="2023-03-08T09:20:31.335" v="0" actId="47"/>
        <pc:sldMkLst>
          <pc:docMk/>
          <pc:sldMk cId="3932769108" sldId="398"/>
        </pc:sldMkLst>
      </pc:sldChg>
      <pc:sldChg chg="del">
        <pc:chgData name="Anton Vasilyev" userId="c9a2c3308cbc88f4" providerId="LiveId" clId="{EEA84E7C-47F7-41BB-B52C-B4A2C35B4ADD}" dt="2023-03-08T09:20:31.335" v="0" actId="47"/>
        <pc:sldMkLst>
          <pc:docMk/>
          <pc:sldMk cId="569303571" sldId="399"/>
        </pc:sldMkLst>
      </pc:sldChg>
    </pc:docChg>
  </pc:docChgLst>
  <pc:docChgLst>
    <pc:chgData name="Anton Vasilyev" userId="c9a2c3308cbc88f4" providerId="LiveId" clId="{0C925396-D33A-4277-9794-B32BBD7D1872}"/>
    <pc:docChg chg="modSld">
      <pc:chgData name="Anton Vasilyev" userId="c9a2c3308cbc88f4" providerId="LiveId" clId="{0C925396-D33A-4277-9794-B32BBD7D1872}" dt="2023-03-10T15:57:55.417" v="1" actId="20577"/>
      <pc:docMkLst>
        <pc:docMk/>
      </pc:docMkLst>
      <pc:sldChg chg="modSp mod">
        <pc:chgData name="Anton Vasilyev" userId="c9a2c3308cbc88f4" providerId="LiveId" clId="{0C925396-D33A-4277-9794-B32BBD7D1872}" dt="2023-03-10T15:57:55.417" v="1" actId="20577"/>
        <pc:sldMkLst>
          <pc:docMk/>
          <pc:sldMk cId="1875689499" sldId="392"/>
        </pc:sldMkLst>
        <pc:spChg chg="mod">
          <ac:chgData name="Anton Vasilyev" userId="c9a2c3308cbc88f4" providerId="LiveId" clId="{0C925396-D33A-4277-9794-B32BBD7D1872}" dt="2023-03-10T15:57:55.417" v="1" actId="20577"/>
          <ac:spMkLst>
            <pc:docMk/>
            <pc:sldMk cId="1875689499" sldId="392"/>
            <ac:spMk id="3" creationId="{6EB5EA79-2747-4663-9DD7-388DB5EDF6F6}"/>
          </ac:spMkLst>
        </pc:spChg>
      </pc:sldChg>
    </pc:docChg>
  </pc:docChgLst>
  <pc:docChgLst>
    <pc:chgData name="Anton Vasilyev" userId="c9a2c3308cbc88f4" providerId="LiveId" clId="{91FE39A0-60F5-4185-B44A-1132A1215FE3}"/>
    <pc:docChg chg="undo custSel addSld modSld sldOrd">
      <pc:chgData name="Anton Vasilyev" userId="c9a2c3308cbc88f4" providerId="LiveId" clId="{91FE39A0-60F5-4185-B44A-1132A1215FE3}" dt="2023-03-13T09:58:07.697" v="1146" actId="947"/>
      <pc:docMkLst>
        <pc:docMk/>
      </pc:docMkLst>
      <pc:sldChg chg="modSp mod">
        <pc:chgData name="Anton Vasilyev" userId="c9a2c3308cbc88f4" providerId="LiveId" clId="{91FE39A0-60F5-4185-B44A-1132A1215FE3}" dt="2023-03-13T09:57:11.817" v="1144" actId="947"/>
        <pc:sldMkLst>
          <pc:docMk/>
          <pc:sldMk cId="3213479168" sldId="366"/>
        </pc:sldMkLst>
        <pc:spChg chg="mod">
          <ac:chgData name="Anton Vasilyev" userId="c9a2c3308cbc88f4" providerId="LiveId" clId="{91FE39A0-60F5-4185-B44A-1132A1215FE3}" dt="2023-03-13T09:57:11.817" v="1144" actId="947"/>
          <ac:spMkLst>
            <pc:docMk/>
            <pc:sldMk cId="3213479168" sldId="366"/>
            <ac:spMk id="2" creationId="{4454E273-1BD3-4886-B183-8EA0CD8AA0F5}"/>
          </ac:spMkLst>
        </pc:spChg>
      </pc:sldChg>
      <pc:sldChg chg="modSp mod">
        <pc:chgData name="Anton Vasilyev" userId="c9a2c3308cbc88f4" providerId="LiveId" clId="{91FE39A0-60F5-4185-B44A-1132A1215FE3}" dt="2023-03-13T09:57:45.121" v="1145" actId="947"/>
        <pc:sldMkLst>
          <pc:docMk/>
          <pc:sldMk cId="229310572" sldId="380"/>
        </pc:sldMkLst>
        <pc:spChg chg="mod">
          <ac:chgData name="Anton Vasilyev" userId="c9a2c3308cbc88f4" providerId="LiveId" clId="{91FE39A0-60F5-4185-B44A-1132A1215FE3}" dt="2023-03-13T09:57:45.121" v="1145" actId="947"/>
          <ac:spMkLst>
            <pc:docMk/>
            <pc:sldMk cId="229310572" sldId="380"/>
            <ac:spMk id="2" creationId="{4454E273-1BD3-4886-B183-8EA0CD8AA0F5}"/>
          </ac:spMkLst>
        </pc:spChg>
      </pc:sldChg>
      <pc:sldChg chg="modSp mod">
        <pc:chgData name="Anton Vasilyev" userId="c9a2c3308cbc88f4" providerId="LiveId" clId="{91FE39A0-60F5-4185-B44A-1132A1215FE3}" dt="2023-03-13T09:58:07.697" v="1146" actId="947"/>
        <pc:sldMkLst>
          <pc:docMk/>
          <pc:sldMk cId="564747862" sldId="384"/>
        </pc:sldMkLst>
        <pc:spChg chg="mod">
          <ac:chgData name="Anton Vasilyev" userId="c9a2c3308cbc88f4" providerId="LiveId" clId="{91FE39A0-60F5-4185-B44A-1132A1215FE3}" dt="2023-03-13T09:58:07.697" v="1146" actId="947"/>
          <ac:spMkLst>
            <pc:docMk/>
            <pc:sldMk cId="564747862" sldId="384"/>
            <ac:spMk id="2" creationId="{4454E273-1BD3-4886-B183-8EA0CD8AA0F5}"/>
          </ac:spMkLst>
        </pc:spChg>
      </pc:sldChg>
      <pc:sldChg chg="modSp mod">
        <pc:chgData name="Anton Vasilyev" userId="c9a2c3308cbc88f4" providerId="LiveId" clId="{91FE39A0-60F5-4185-B44A-1132A1215FE3}" dt="2023-03-13T09:53:56.362" v="1130" actId="20577"/>
        <pc:sldMkLst>
          <pc:docMk/>
          <pc:sldMk cId="470808096" sldId="387"/>
        </pc:sldMkLst>
        <pc:spChg chg="mod">
          <ac:chgData name="Anton Vasilyev" userId="c9a2c3308cbc88f4" providerId="LiveId" clId="{91FE39A0-60F5-4185-B44A-1132A1215FE3}" dt="2023-03-13T09:53:56.362" v="1130" actId="20577"/>
          <ac:spMkLst>
            <pc:docMk/>
            <pc:sldMk cId="470808096" sldId="387"/>
            <ac:spMk id="2" creationId="{4454E273-1BD3-4886-B183-8EA0CD8AA0F5}"/>
          </ac:spMkLst>
        </pc:spChg>
      </pc:sldChg>
      <pc:sldChg chg="modSp add mod">
        <pc:chgData name="Anton Vasilyev" userId="c9a2c3308cbc88f4" providerId="LiveId" clId="{91FE39A0-60F5-4185-B44A-1132A1215FE3}" dt="2023-03-13T09:43:07.560" v="107" actId="27636"/>
        <pc:sldMkLst>
          <pc:docMk/>
          <pc:sldMk cId="2135297316" sldId="393"/>
        </pc:sldMkLst>
        <pc:spChg chg="mod">
          <ac:chgData name="Anton Vasilyev" userId="c9a2c3308cbc88f4" providerId="LiveId" clId="{91FE39A0-60F5-4185-B44A-1132A1215FE3}" dt="2023-03-13T09:43:02.710" v="105" actId="20577"/>
          <ac:spMkLst>
            <pc:docMk/>
            <pc:sldMk cId="2135297316" sldId="393"/>
            <ac:spMk id="2" creationId="{4454E273-1BD3-4886-B183-8EA0CD8AA0F5}"/>
          </ac:spMkLst>
        </pc:spChg>
        <pc:spChg chg="mod">
          <ac:chgData name="Anton Vasilyev" userId="c9a2c3308cbc88f4" providerId="LiveId" clId="{91FE39A0-60F5-4185-B44A-1132A1215FE3}" dt="2023-03-13T09:43:07.560" v="107" actId="27636"/>
          <ac:spMkLst>
            <pc:docMk/>
            <pc:sldMk cId="2135297316" sldId="393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91FE39A0-60F5-4185-B44A-1132A1215FE3}" dt="2023-03-13T09:43:26.980" v="123" actId="255"/>
        <pc:sldMkLst>
          <pc:docMk/>
          <pc:sldMk cId="726721949" sldId="394"/>
        </pc:sldMkLst>
        <pc:spChg chg="mod">
          <ac:chgData name="Anton Vasilyev" userId="c9a2c3308cbc88f4" providerId="LiveId" clId="{91FE39A0-60F5-4185-B44A-1132A1215FE3}" dt="2023-03-13T09:43:15.953" v="116" actId="20577"/>
          <ac:spMkLst>
            <pc:docMk/>
            <pc:sldMk cId="726721949" sldId="394"/>
            <ac:spMk id="2" creationId="{4454E273-1BD3-4886-B183-8EA0CD8AA0F5}"/>
          </ac:spMkLst>
        </pc:spChg>
        <pc:spChg chg="mod">
          <ac:chgData name="Anton Vasilyev" userId="c9a2c3308cbc88f4" providerId="LiveId" clId="{91FE39A0-60F5-4185-B44A-1132A1215FE3}" dt="2023-03-13T09:43:26.980" v="123" actId="255"/>
          <ac:spMkLst>
            <pc:docMk/>
            <pc:sldMk cId="726721949" sldId="394"/>
            <ac:spMk id="3" creationId="{6EB5EA79-2747-4663-9DD7-388DB5EDF6F6}"/>
          </ac:spMkLst>
        </pc:spChg>
      </pc:sldChg>
      <pc:sldChg chg="modSp add mod ord">
        <pc:chgData name="Anton Vasilyev" userId="c9a2c3308cbc88f4" providerId="LiveId" clId="{91FE39A0-60F5-4185-B44A-1132A1215FE3}" dt="2023-03-13T09:45:37.835" v="502" actId="20577"/>
        <pc:sldMkLst>
          <pc:docMk/>
          <pc:sldMk cId="2335545860" sldId="395"/>
        </pc:sldMkLst>
        <pc:spChg chg="mod">
          <ac:chgData name="Anton Vasilyev" userId="c9a2c3308cbc88f4" providerId="LiveId" clId="{91FE39A0-60F5-4185-B44A-1132A1215FE3}" dt="2023-03-13T09:43:52.957" v="151" actId="20577"/>
          <ac:spMkLst>
            <pc:docMk/>
            <pc:sldMk cId="2335545860" sldId="395"/>
            <ac:spMk id="2" creationId="{4454E273-1BD3-4886-B183-8EA0CD8AA0F5}"/>
          </ac:spMkLst>
        </pc:spChg>
        <pc:spChg chg="mod">
          <ac:chgData name="Anton Vasilyev" userId="c9a2c3308cbc88f4" providerId="LiveId" clId="{91FE39A0-60F5-4185-B44A-1132A1215FE3}" dt="2023-03-13T09:45:37.835" v="502" actId="20577"/>
          <ac:spMkLst>
            <pc:docMk/>
            <pc:sldMk cId="2335545860" sldId="395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91FE39A0-60F5-4185-B44A-1132A1215FE3}" dt="2023-03-13T09:46:34.025" v="554" actId="12"/>
        <pc:sldMkLst>
          <pc:docMk/>
          <pc:sldMk cId="1543997223" sldId="396"/>
        </pc:sldMkLst>
        <pc:spChg chg="mod">
          <ac:chgData name="Anton Vasilyev" userId="c9a2c3308cbc88f4" providerId="LiveId" clId="{91FE39A0-60F5-4185-B44A-1132A1215FE3}" dt="2023-03-13T09:46:07.016" v="551" actId="20577"/>
          <ac:spMkLst>
            <pc:docMk/>
            <pc:sldMk cId="1543997223" sldId="396"/>
            <ac:spMk id="2" creationId="{4454E273-1BD3-4886-B183-8EA0CD8AA0F5}"/>
          </ac:spMkLst>
        </pc:spChg>
        <pc:spChg chg="mod">
          <ac:chgData name="Anton Vasilyev" userId="c9a2c3308cbc88f4" providerId="LiveId" clId="{91FE39A0-60F5-4185-B44A-1132A1215FE3}" dt="2023-03-13T09:46:34.025" v="554" actId="12"/>
          <ac:spMkLst>
            <pc:docMk/>
            <pc:sldMk cId="1543997223" sldId="396"/>
            <ac:spMk id="3" creationId="{6EB5EA79-2747-4663-9DD7-388DB5EDF6F6}"/>
          </ac:spMkLst>
        </pc:spChg>
      </pc:sldChg>
      <pc:sldChg chg="modSp add mod ord">
        <pc:chgData name="Anton Vasilyev" userId="c9a2c3308cbc88f4" providerId="LiveId" clId="{91FE39A0-60F5-4185-B44A-1132A1215FE3}" dt="2023-03-13T09:49:25.223" v="1011" actId="20577"/>
        <pc:sldMkLst>
          <pc:docMk/>
          <pc:sldMk cId="3526294564" sldId="397"/>
        </pc:sldMkLst>
        <pc:spChg chg="mod">
          <ac:chgData name="Anton Vasilyev" userId="c9a2c3308cbc88f4" providerId="LiveId" clId="{91FE39A0-60F5-4185-B44A-1132A1215FE3}" dt="2023-03-13T09:47:13.183" v="563" actId="20577"/>
          <ac:spMkLst>
            <pc:docMk/>
            <pc:sldMk cId="3526294564" sldId="397"/>
            <ac:spMk id="2" creationId="{4454E273-1BD3-4886-B183-8EA0CD8AA0F5}"/>
          </ac:spMkLst>
        </pc:spChg>
        <pc:spChg chg="mod">
          <ac:chgData name="Anton Vasilyev" userId="c9a2c3308cbc88f4" providerId="LiveId" clId="{91FE39A0-60F5-4185-B44A-1132A1215FE3}" dt="2023-03-13T09:49:25.223" v="1011" actId="20577"/>
          <ac:spMkLst>
            <pc:docMk/>
            <pc:sldMk cId="3526294564" sldId="397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91FE39A0-60F5-4185-B44A-1132A1215FE3}" dt="2023-03-13T09:50:00.630" v="1115" actId="20577"/>
        <pc:sldMkLst>
          <pc:docMk/>
          <pc:sldMk cId="3602873881" sldId="398"/>
        </pc:sldMkLst>
        <pc:spChg chg="mod">
          <ac:chgData name="Anton Vasilyev" userId="c9a2c3308cbc88f4" providerId="LiveId" clId="{91FE39A0-60F5-4185-B44A-1132A1215FE3}" dt="2023-03-13T09:49:33.592" v="1019" actId="20577"/>
          <ac:spMkLst>
            <pc:docMk/>
            <pc:sldMk cId="3602873881" sldId="398"/>
            <ac:spMk id="2" creationId="{4454E273-1BD3-4886-B183-8EA0CD8AA0F5}"/>
          </ac:spMkLst>
        </pc:spChg>
        <pc:spChg chg="mod">
          <ac:chgData name="Anton Vasilyev" userId="c9a2c3308cbc88f4" providerId="LiveId" clId="{91FE39A0-60F5-4185-B44A-1132A1215FE3}" dt="2023-03-13T09:50:00.630" v="1115" actId="20577"/>
          <ac:spMkLst>
            <pc:docMk/>
            <pc:sldMk cId="3602873881" sldId="398"/>
            <ac:spMk id="3" creationId="{6EB5EA79-2747-4663-9DD7-388DB5EDF6F6}"/>
          </ac:spMkLst>
        </pc:spChg>
      </pc:sldChg>
      <pc:sldChg chg="modSp add mod">
        <pc:chgData name="Anton Vasilyev" userId="c9a2c3308cbc88f4" providerId="LiveId" clId="{91FE39A0-60F5-4185-B44A-1132A1215FE3}" dt="2023-03-13T09:55:52.378" v="1143" actId="20577"/>
        <pc:sldMkLst>
          <pc:docMk/>
          <pc:sldMk cId="2620205741" sldId="399"/>
        </pc:sldMkLst>
        <pc:spChg chg="mod">
          <ac:chgData name="Anton Vasilyev" userId="c9a2c3308cbc88f4" providerId="LiveId" clId="{91FE39A0-60F5-4185-B44A-1132A1215FE3}" dt="2023-03-13T09:54:34.833" v="1139" actId="20577"/>
          <ac:spMkLst>
            <pc:docMk/>
            <pc:sldMk cId="2620205741" sldId="399"/>
            <ac:spMk id="2" creationId="{4454E273-1BD3-4886-B183-8EA0CD8AA0F5}"/>
          </ac:spMkLst>
        </pc:spChg>
        <pc:spChg chg="mod">
          <ac:chgData name="Anton Vasilyev" userId="c9a2c3308cbc88f4" providerId="LiveId" clId="{91FE39A0-60F5-4185-B44A-1132A1215FE3}" dt="2023-03-13T09:55:52.378" v="1143" actId="20577"/>
          <ac:spMkLst>
            <pc:docMk/>
            <pc:sldMk cId="2620205741" sldId="399"/>
            <ac:spMk id="3" creationId="{6EB5EA79-2747-4663-9DD7-388DB5EDF6F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30CF44-DE88-4EFB-8C02-2B59DF863BD0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29A747-30AA-4EF0-91CB-8A379063F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42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про стол с лампой в темной глухой комнате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A747-30AA-4EF0-91CB-8A379063F1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735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A747-30AA-4EF0-91CB-8A379063F1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099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A747-30AA-4EF0-91CB-8A379063F1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6501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A747-30AA-4EF0-91CB-8A379063F1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0043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A747-30AA-4EF0-91CB-8A379063F1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8360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A747-30AA-4EF0-91CB-8A379063F1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458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A747-30AA-4EF0-91CB-8A379063F1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6550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A747-30AA-4EF0-91CB-8A379063F1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7258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A747-30AA-4EF0-91CB-8A379063F1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824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A747-30AA-4EF0-91CB-8A379063F1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823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A747-30AA-4EF0-91CB-8A379063F1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827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A747-30AA-4EF0-91CB-8A379063F1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432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A747-30AA-4EF0-91CB-8A379063F1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3495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A747-30AA-4EF0-91CB-8A379063F1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92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A747-30AA-4EF0-91CB-8A379063F1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3600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A747-30AA-4EF0-91CB-8A379063F1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008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A747-30AA-4EF0-91CB-8A379063F1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0720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A747-30AA-4EF0-91CB-8A379063F1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3034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A747-30AA-4EF0-91CB-8A379063F1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111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A747-30AA-4EF0-91CB-8A379063F1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9525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A747-30AA-4EF0-91CB-8A379063F1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337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A747-30AA-4EF0-91CB-8A379063F1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80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A747-30AA-4EF0-91CB-8A379063F1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57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A747-30AA-4EF0-91CB-8A379063F1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1612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A747-30AA-4EF0-91CB-8A379063F1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1314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A747-30AA-4EF0-91CB-8A379063F1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050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A747-30AA-4EF0-91CB-8A379063F1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32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A747-30AA-4EF0-91CB-8A379063F1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24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A747-30AA-4EF0-91CB-8A379063F1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130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A747-30AA-4EF0-91CB-8A379063F1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31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A747-30AA-4EF0-91CB-8A379063F1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079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A747-30AA-4EF0-91CB-8A379063F1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51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9A747-30AA-4EF0-91CB-8A379063F1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740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36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7%D0%B0%D1%82%D0%B5%D0%BD%D0%B5%D0%BD%D0%B8%D0%B5_%D0%BF%D0%BE_%D0%A4%D0%BE%D0%BD%D0%B3%D1%83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cornut/imgui" TargetMode="External"/><Relationship Id="rId5" Type="http://schemas.openxmlformats.org/officeDocument/2006/relationships/hyperlink" Target="https://en.wikipedia.org/wiki/Normal_mapping" TargetMode="External"/><Relationship Id="rId4" Type="http://schemas.openxmlformats.org/officeDocument/2006/relationships/hyperlink" Target="https://www.scratchapixel.com/lessons/mathematics-physics-for-computer-graphics/geometry/transforming-normals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en-US" sz="4800" dirty="0" err="1">
                <a:ea typeface="+mj-lt"/>
                <a:cs typeface="+mj-lt"/>
              </a:rPr>
              <a:t>Глава</a:t>
            </a:r>
            <a:r>
              <a:rPr lang="en-US" sz="4800" dirty="0">
                <a:ea typeface="+mj-lt"/>
                <a:cs typeface="+mj-lt"/>
              </a:rPr>
              <a:t> </a:t>
            </a:r>
            <a:r>
              <a:rPr lang="ru-RU" sz="4800" dirty="0">
                <a:ea typeface="+mj-lt"/>
                <a:cs typeface="+mj-lt"/>
              </a:rPr>
              <a:t>8</a:t>
            </a:r>
            <a:r>
              <a:rPr lang="en-US" sz="4800" dirty="0">
                <a:ea typeface="+mj-lt"/>
                <a:cs typeface="+mj-lt"/>
              </a:rPr>
              <a:t>. </a:t>
            </a:r>
            <a:r>
              <a:rPr lang="ru-RU" sz="4800" dirty="0">
                <a:ea typeface="+mj-lt"/>
                <a:cs typeface="+mj-lt"/>
              </a:rPr>
              <a:t>Освещение</a:t>
            </a:r>
            <a:endParaRPr lang="en-US" sz="4800" dirty="0"/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3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Окружающее, плюс два источника с отраженной компонентой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6B00B5-44D9-0520-6792-AE23849BC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0830" y="1858460"/>
            <a:ext cx="7192268" cy="433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478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Реализация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solidFill>
                  <a:srgbClr val="333333"/>
                </a:solidFill>
              </a:rPr>
              <a:t>Нужно передать информацию об источниках света через константный буфер сцены</a:t>
            </a:r>
          </a:p>
          <a:p>
            <a:r>
              <a:rPr lang="ru-RU" sz="2400" dirty="0">
                <a:solidFill>
                  <a:srgbClr val="333333"/>
                </a:solidFill>
              </a:rPr>
              <a:t>Нужно передать нормали в геометрии</a:t>
            </a:r>
          </a:p>
          <a:p>
            <a:r>
              <a:rPr lang="ru-RU" sz="2400" dirty="0">
                <a:solidFill>
                  <a:srgbClr val="333333"/>
                </a:solidFill>
              </a:rPr>
              <a:t>Само вычисление добавим в шейдер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18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Константный буфер сцены, код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Light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Point4f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pos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Point4f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 0,0,0,0 };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Point4f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color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Point4f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 1,1,1,0 };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SceneBuffer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DirectX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XMMATRIX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vp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Point4f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cameraPos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b="1" i="0" dirty="0">
                <a:solidFill>
                  <a:srgbClr val="0000FF"/>
                </a:solidFill>
                <a:latin typeface="Consolas" panose="020B0609020204030204" pitchFamily="49" charset="0"/>
              </a:rPr>
              <a:t>Point4i</a:t>
            </a:r>
            <a:r>
              <a:rPr lang="en-US" sz="18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lightCount</a:t>
            </a:r>
            <a:r>
              <a:rPr lang="en-US" sz="18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00" b="1" i="0" dirty="0">
                <a:solidFill>
                  <a:srgbClr val="008000"/>
                </a:solidFill>
                <a:latin typeface="Consolas" panose="020B0609020204030204" pitchFamily="49" charset="0"/>
              </a:rPr>
              <a:t>// x - light count (max 10)</a:t>
            </a:r>
            <a:endParaRPr lang="en-US" sz="1800" b="1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b="1" i="0" dirty="0">
                <a:solidFill>
                  <a:srgbClr val="0000FF"/>
                </a:solidFill>
                <a:latin typeface="Consolas" panose="020B0609020204030204" pitchFamily="49" charset="0"/>
              </a:rPr>
              <a:t>Light</a:t>
            </a:r>
            <a:r>
              <a:rPr lang="en-US" sz="18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i="0" dirty="0">
                <a:solidFill>
                  <a:srgbClr val="000080"/>
                </a:solidFill>
                <a:latin typeface="Consolas" panose="020B0609020204030204" pitchFamily="49" charset="0"/>
              </a:rPr>
              <a:t>lights</a:t>
            </a:r>
            <a:r>
              <a:rPr lang="en-US" sz="18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[10];</a:t>
            </a:r>
          </a:p>
          <a:p>
            <a:pPr marL="0" indent="0">
              <a:buNone/>
            </a:pPr>
            <a:r>
              <a:rPr lang="en-US" sz="18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b="1" i="0" dirty="0">
                <a:solidFill>
                  <a:srgbClr val="0000FF"/>
                </a:solidFill>
                <a:latin typeface="Consolas" panose="020B0609020204030204" pitchFamily="49" charset="0"/>
              </a:rPr>
              <a:t>Point4f</a:t>
            </a:r>
            <a:r>
              <a:rPr lang="en-US" sz="18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ambientColor</a:t>
            </a:r>
            <a:r>
              <a:rPr lang="en-US" sz="1800" b="1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ru-RU" sz="2400" dirty="0">
              <a:solidFill>
                <a:srgbClr val="33333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8576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Геометрия кубика, код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TextureNormalVertex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Vertices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[24] =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Bottom face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Point3f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{-0.5, -0.5,  0.5}, 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Point3f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ru-RU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-1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0},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Point2f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{0, 1}},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Point3f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 0.5, -0.5,  0.5}, 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Point3f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ru-RU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-1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0},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Point2f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{1, 1}},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Point3f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 0.5, -0.5, -0.5}, 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Point3f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ru-RU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-1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0},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Point2f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{1, 0}},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Point3f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{-0.5, -0.5, -0.5}, 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Point3f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ru-RU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ru-RU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-1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0},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Point2f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{0, 0}},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Right face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Point3f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{-0.5, -0.5, -0.5}, 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Point3f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ru-RU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0, </a:t>
            </a:r>
            <a:r>
              <a:rPr lang="ru-RU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-1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},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Point2f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{0, 1}},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Point3f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 0.5, -0.5, -0.5}, 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Point3f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ru-RU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0, </a:t>
            </a:r>
            <a:r>
              <a:rPr lang="ru-RU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-1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},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Point2f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{1, 1}},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Point3f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 0.5,  0.5, -0.5}, 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Point3f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ru-RU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0, </a:t>
            </a:r>
            <a:r>
              <a:rPr lang="ru-RU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-1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},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Point2f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{1, 0}},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Point3f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{-0.5,  0.5, -0.5}, 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Point3f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ru-RU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0, </a:t>
            </a:r>
            <a:r>
              <a:rPr lang="ru-RU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-1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},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Point2f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{0, 0}}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ru-RU" sz="2400" dirty="0">
              <a:solidFill>
                <a:srgbClr val="33333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5021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Пиксельный шейдер, код (1/3)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cbuffer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GeomBuffer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register (b1)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float4x4 model;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float4 shine; // x - shininess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struct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VSOutput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float4 pos 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SV_Position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float4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worldPos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POSITION;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float3 norm : NORMAL;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float2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uv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TEXCOORD;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buNone/>
            </a:pPr>
            <a:endParaRPr lang="ru-RU" sz="2400" dirty="0">
              <a:solidFill>
                <a:srgbClr val="33333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7577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Пиксельный шейдер, код (2/3)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float4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ps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VSOutput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pixel) : SV_Target0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float3 color =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colorTexture.Sample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colorSampler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pixel.uv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xyz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float3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finalColor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ambientColor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* color;</a:t>
            </a: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float3 normal = normalize(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pixel.norm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for (int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lightCount.x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float3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lightDir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 lights[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pos.xyz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pixel.worldPos.xyz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float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lightDist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 length(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lightDir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lightDir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/=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lightDist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042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Пиксельный шейдер, код (3/3)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// Diffuse part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finalColor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+= color * max(dot(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lightDir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 normal),0) *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atten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* lights[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color.xyz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float3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viewDir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 normalize(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cameraPos.xyz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pixel.worldPos.xyz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float3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reflectDir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 reflect(-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lightDir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 normal);</a:t>
            </a: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float spec =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shine.x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&gt; 0 ? pow(max(dot(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viewDir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reflectDir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), 0.0),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shine.x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 : 0.0;</a:t>
            </a:r>
            <a:endParaRPr lang="ru-RU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// Specular part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finalColor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+= color * spec * lights[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color.xyz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return float4(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finalColor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, 1.0);</a:t>
            </a:r>
          </a:p>
          <a:p>
            <a:pPr marL="0" indent="0">
              <a:buNone/>
            </a:pPr>
            <a:r>
              <a:rPr lang="ru-RU" sz="17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ru-RU" sz="1700" dirty="0">
              <a:solidFill>
                <a:srgbClr val="33333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284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Преобразование нормалей</a:t>
            </a:r>
            <a:r>
              <a:rPr lang="ru-RU" baseline="30000" dirty="0">
                <a:hlinkClick r:id="rId3" action="ppaction://hlinksldjump"/>
              </a:rPr>
              <a:t>[2]</a:t>
            </a:r>
            <a:endParaRPr lang="en-US" baseline="300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15376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solidFill>
                  <a:srgbClr val="333333"/>
                </a:solidFill>
              </a:rPr>
              <a:t>Задаются относительно, то есть обычная матрица </a:t>
            </a:r>
            <a:r>
              <a:rPr lang="en-US" sz="2400" dirty="0">
                <a:solidFill>
                  <a:srgbClr val="333333"/>
                </a:solidFill>
              </a:rPr>
              <a:t>model </a:t>
            </a:r>
            <a:r>
              <a:rPr lang="ru-RU" sz="2400" dirty="0">
                <a:solidFill>
                  <a:srgbClr val="333333"/>
                </a:solidFill>
              </a:rPr>
              <a:t>не подходит, поскольку в ней есть сдвиг</a:t>
            </a:r>
          </a:p>
          <a:p>
            <a:r>
              <a:rPr lang="ru-RU" sz="2400" dirty="0">
                <a:solidFill>
                  <a:srgbClr val="333333"/>
                </a:solidFill>
              </a:rPr>
              <a:t>Плюс, если есть масштабирование, меняется относительное направление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CC3CD4-C38E-3E70-0DE3-16CDA2BEAD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298" y="3713937"/>
            <a:ext cx="4123332" cy="24365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A0D6EB-7DA8-A802-F545-C68539C5F9CE}"/>
              </a:ext>
            </a:extLst>
          </p:cNvPr>
          <p:cNvSpPr txBox="1"/>
          <p:nvPr/>
        </p:nvSpPr>
        <p:spPr>
          <a:xfrm>
            <a:off x="55101" y="6401191"/>
            <a:ext cx="6095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i="1" dirty="0"/>
              <a:t>Изображение с сайта: </a:t>
            </a:r>
            <a:r>
              <a:rPr lang="en-US" sz="1800" i="1" dirty="0"/>
              <a:t>https://learnopengl.com</a:t>
            </a:r>
            <a:endParaRPr lang="ru-RU" sz="1800" i="1" dirty="0"/>
          </a:p>
        </p:txBody>
      </p:sp>
    </p:spTree>
    <p:extLst>
      <p:ext uri="{BB962C8B-B14F-4D97-AF65-F5344CB8AC3E}">
        <p14:creationId xmlns:p14="http://schemas.microsoft.com/office/powerpoint/2010/main" val="229310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Матрица для нормалей, вывод</a:t>
            </a:r>
            <a:r>
              <a:rPr lang="en-US" dirty="0"/>
              <a:t> (1</a:t>
            </a:r>
            <a:r>
              <a:rPr lang="ru-RU" dirty="0"/>
              <a:t>/2</a:t>
            </a:r>
            <a:r>
              <a:rPr lang="en-US" dirty="0"/>
              <a:t>)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404164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ru-RU" sz="2400" dirty="0">
                    <a:solidFill>
                      <a:srgbClr val="333333"/>
                    </a:solidFill>
                  </a:rPr>
                  <a:t>Нормаль к вершине задает плоскость</a:t>
                </a:r>
              </a:p>
              <a:p>
                <a:r>
                  <a:rPr lang="ru-RU" sz="2400" dirty="0">
                    <a:solidFill>
                      <a:srgbClr val="333333"/>
                    </a:solidFill>
                  </a:rPr>
                  <a:t>Пусть </a:t>
                </a:r>
                <a:r>
                  <a:rPr lang="en-US" sz="2400" i="1" dirty="0">
                    <a:solidFill>
                      <a:srgbClr val="33333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v</a:t>
                </a:r>
                <a:r>
                  <a:rPr lang="en-US" sz="2400" dirty="0">
                    <a:solidFill>
                      <a:srgbClr val="333333"/>
                    </a:solidFill>
                  </a:rPr>
                  <a:t> – </a:t>
                </a:r>
                <a:r>
                  <a:rPr lang="ru-RU" sz="2400" dirty="0">
                    <a:solidFill>
                      <a:srgbClr val="333333"/>
                    </a:solidFill>
                  </a:rPr>
                  <a:t>точка, заданная в системе координат с центром вершине и </a:t>
                </a:r>
                <a:r>
                  <a:rPr lang="en-US" sz="2400" i="1" dirty="0" err="1">
                    <a:solidFill>
                      <a:srgbClr val="33333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xy</a:t>
                </a:r>
                <a:r>
                  <a:rPr lang="ru-RU" sz="2400" dirty="0">
                    <a:solidFill>
                      <a:srgbClr val="333333"/>
                    </a:solidFill>
                  </a:rPr>
                  <a:t>, заданными в указанной плоскости, такая что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ru-RU" sz="2400" dirty="0">
                    <a:solidFill>
                      <a:srgbClr val="333333"/>
                    </a:solidFill>
                  </a:rPr>
                  <a:t>, то есть лежит в плоскости</a:t>
                </a:r>
              </a:p>
              <a:p>
                <a:r>
                  <a:rPr lang="ru-RU" sz="2400" dirty="0">
                    <a:solidFill>
                      <a:srgbClr val="333333"/>
                    </a:solidFill>
                  </a:rPr>
                  <a:t>Хотим, чтобы после применения матрицы модели это условие сохранилось</a:t>
                </a:r>
              </a:p>
              <a:p>
                <a:r>
                  <a:rPr lang="ru-RU" sz="2400" dirty="0">
                    <a:solidFill>
                      <a:srgbClr val="333333"/>
                    </a:solidFill>
                  </a:rPr>
                  <a:t>Интерпретируем скалярное произведение, как умножение матриц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ru-RU" sz="2400" dirty="0">
                  <a:solidFill>
                    <a:srgbClr val="333333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4041648"/>
              </a:xfrm>
              <a:blipFill>
                <a:blip r:embed="rId3"/>
                <a:stretch>
                  <a:fillRect l="-846" t="-2112" r="-11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8212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Матрица для нормалей, вывод (2/2)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404164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4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b="0" dirty="0">
                  <a:solidFill>
                    <a:srgbClr val="333333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4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sz="24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rgbClr val="3333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3333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rgbClr val="3333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>
                  <a:solidFill>
                    <a:srgbClr val="333333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ru-RU" sz="240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2400" dirty="0">
                    <a:solidFill>
                      <a:srgbClr val="333333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sz="2400" b="1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en-US" sz="2400" b="1" i="1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b="1" i="1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b="1" i="1">
                                            <a:solidFill>
                                              <a:srgbClr val="3333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1" i="1">
                                            <a:solidFill>
                                              <a:srgbClr val="3333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𝑴</m:t>
                                        </m:r>
                                      </m:e>
                                      <m:sup>
                                        <m:r>
                                          <a:rPr lang="en-US" sz="2400" b="1" i="1">
                                            <a:solidFill>
                                              <a:srgbClr val="3333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b="1" i="1">
                                            <a:solidFill>
                                              <a:srgbClr val="3333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400" b="1" i="1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>
                  <a:solidFill>
                    <a:srgbClr val="333333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ru-RU" sz="240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2400" dirty="0">
                    <a:solidFill>
                      <a:srgbClr val="333333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>
                  <a:solidFill>
                    <a:srgbClr val="333333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ru-RU" sz="2400" dirty="0">
                  <a:solidFill>
                    <a:srgbClr val="333333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𝒏𝒐𝒓𝒎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1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1" i="1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</m:e>
                              <m:sup>
                                <m:r>
                                  <a:rPr lang="en-US" sz="2400" b="1" i="1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1" i="1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b="1" i="1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endParaRPr lang="en-US" sz="2400" b="1" dirty="0">
                  <a:solidFill>
                    <a:srgbClr val="333333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4041648"/>
              </a:xfrm>
              <a:blipFill>
                <a:blip r:embed="rId3"/>
                <a:stretch>
                  <a:fillRect l="-846" t="-16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2023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Что такое источник света в </a:t>
            </a:r>
            <a:r>
              <a:rPr lang="en-US" dirty="0"/>
              <a:t>DirectX?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R="0"/>
            <a:r>
              <a:rPr lang="ru-RU" sz="2400" dirty="0">
                <a:solidFill>
                  <a:srgbClr val="333333"/>
                </a:solidFill>
              </a:rPr>
              <a:t>Будем говорить о точечных источниках света</a:t>
            </a:r>
          </a:p>
          <a:p>
            <a:pPr marR="0"/>
            <a:r>
              <a:rPr lang="ru-RU" sz="2400" dirty="0">
                <a:solidFill>
                  <a:srgbClr val="333333"/>
                </a:solidFill>
              </a:rPr>
              <a:t>Бесконечно малый размер, квадратичное затухание от расстояния</a:t>
            </a:r>
          </a:p>
          <a:p>
            <a:pPr marR="0"/>
            <a:r>
              <a:rPr lang="ru-RU" sz="2400" dirty="0">
                <a:solidFill>
                  <a:srgbClr val="333333"/>
                </a:solidFill>
              </a:rPr>
              <a:t>Как специальный объект не существует – чисто логика работы нашего кода, как и камера</a:t>
            </a:r>
          </a:p>
          <a:p>
            <a:pPr marR="0"/>
            <a:r>
              <a:rPr lang="ru-RU" sz="2400" dirty="0">
                <a:solidFill>
                  <a:srgbClr val="333333"/>
                </a:solidFill>
              </a:rPr>
              <a:t>Для передачи данных об источниках света очевидно будем использовать константный буфер</a:t>
            </a:r>
          </a:p>
          <a:p>
            <a:pPr marR="0"/>
            <a:r>
              <a:rPr lang="ru-RU" sz="2400" dirty="0">
                <a:solidFill>
                  <a:srgbClr val="333333"/>
                </a:solidFill>
              </a:rPr>
              <a:t>Где считать? В пиксельном шейдере (вершинное освещение неактуально на сегодня)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5748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Матрица для нормалей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404164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ru-RU" sz="2400" dirty="0">
                    <a:solidFill>
                      <a:srgbClr val="333333"/>
                    </a:solidFill>
                  </a:rPr>
                  <a:t>Используем только </a:t>
                </a:r>
                <a:r>
                  <a:rPr lang="en-US" sz="2400" dirty="0">
                    <a:solidFill>
                      <a:srgbClr val="333333"/>
                    </a:solidFill>
                  </a:rPr>
                  <a:t>3x3</a:t>
                </a:r>
                <a:r>
                  <a:rPr lang="ru-RU" sz="2400" dirty="0">
                    <a:solidFill>
                      <a:srgbClr val="333333"/>
                    </a:solidFill>
                  </a:rPr>
                  <a:t>, то есть либо берем такую матрицу, либо ставим 0 в четвертую компоненту нормали</a:t>
                </a:r>
              </a:p>
              <a:p>
                <a:r>
                  <a:rPr lang="ru-RU" sz="2400" dirty="0">
                    <a:solidFill>
                      <a:srgbClr val="333333"/>
                    </a:solidFill>
                  </a:rPr>
                  <a:t>Не надо считать в шейдере – это может быть дорого</a:t>
                </a:r>
              </a:p>
              <a:p>
                <a:r>
                  <a:rPr lang="ru-RU" sz="2400" dirty="0">
                    <a:solidFill>
                      <a:srgbClr val="333333"/>
                    </a:solidFill>
                  </a:rPr>
                  <a:t>Если матрица ортонормированная (нет масштабирования), то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ru-RU" sz="2400" dirty="0">
                    <a:solidFill>
                      <a:srgbClr val="333333"/>
                    </a:solidFill>
                  </a:rPr>
                  <a:t>, можно использовать оригинальную матрицу модели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4041648"/>
              </a:xfrm>
              <a:blipFill>
                <a:blip r:embed="rId3"/>
                <a:stretch>
                  <a:fillRect l="-846" t="-21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04918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Карта нормалей (</a:t>
            </a:r>
            <a:r>
              <a:rPr lang="en-US" dirty="0"/>
              <a:t>normal map</a:t>
            </a:r>
            <a:r>
              <a:rPr lang="ru-RU" dirty="0"/>
              <a:t>)</a:t>
            </a:r>
            <a:r>
              <a:rPr lang="ru-RU" baseline="30000" dirty="0">
                <a:hlinkClick r:id="rId3" action="ppaction://hlinksldjump"/>
              </a:rPr>
              <a:t>[3]</a:t>
            </a:r>
            <a:endParaRPr lang="en-US" baseline="300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404164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ru-RU" sz="2400" dirty="0">
                    <a:solidFill>
                      <a:srgbClr val="333333"/>
                    </a:solidFill>
                  </a:rPr>
                  <a:t>Хочется видеть больше рельефа на поверхности, но не хочется делать много треугольников</a:t>
                </a:r>
              </a:p>
              <a:p>
                <a:r>
                  <a:rPr lang="ru-RU" sz="2400" dirty="0">
                    <a:solidFill>
                      <a:srgbClr val="333333"/>
                    </a:solidFill>
                  </a:rPr>
                  <a:t>Получится ли, если просто корректировать нормаль в пикселе?</a:t>
                </a:r>
              </a:p>
              <a:p>
                <a:r>
                  <a:rPr lang="ru-RU" sz="2400" dirty="0">
                    <a:solidFill>
                      <a:srgbClr val="333333"/>
                    </a:solidFill>
                  </a:rPr>
                  <a:t>Значения для корректировки передадим через текстуру</a:t>
                </a:r>
              </a:p>
              <a:p>
                <a:r>
                  <a:rPr lang="ru-RU" sz="2400" dirty="0">
                    <a:solidFill>
                      <a:srgbClr val="333333"/>
                    </a:solidFill>
                  </a:rPr>
                  <a:t>Поскольку можно передать только значения от 0 до 1, а нам нужно от -1 до 1, закодируем их: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𝑡𝑒𝑥𝑡𝑢𝑟𝑒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=0.5∗</m:t>
                    </m:r>
                    <m:r>
                      <a:rPr lang="en-US" sz="24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+0.5</m:t>
                    </m:r>
                  </m:oMath>
                </a14:m>
                <a:endParaRPr lang="ru-RU" sz="2400" dirty="0">
                  <a:solidFill>
                    <a:srgbClr val="333333"/>
                  </a:solidFill>
                </a:endParaRPr>
              </a:p>
              <a:p>
                <a:endParaRPr lang="ru-RU" sz="2400" dirty="0">
                  <a:solidFill>
                    <a:srgbClr val="333333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4041648"/>
              </a:xfrm>
              <a:blipFill>
                <a:blip r:embed="rId4"/>
                <a:stretch>
                  <a:fillRect l="-846" t="-21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4747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Normal map</a:t>
            </a:r>
            <a:r>
              <a:rPr lang="ru-RU" dirty="0"/>
              <a:t>, пример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ABDD09-7688-794C-5B01-20DDCDEC2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821" y="1787991"/>
            <a:ext cx="4294285" cy="429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781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Касательное пространство (1/2)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solidFill>
                  <a:srgbClr val="333333"/>
                </a:solidFill>
              </a:rPr>
              <a:t>Есть вектор из текстуры</a:t>
            </a:r>
          </a:p>
          <a:p>
            <a:r>
              <a:rPr lang="ru-RU" sz="2400" dirty="0">
                <a:solidFill>
                  <a:srgbClr val="333333"/>
                </a:solidFill>
              </a:rPr>
              <a:t>В какой системе координат он задан? </a:t>
            </a:r>
          </a:p>
          <a:p>
            <a:r>
              <a:rPr lang="ru-RU" sz="2400" dirty="0">
                <a:solidFill>
                  <a:srgbClr val="333333"/>
                </a:solidFill>
              </a:rPr>
              <a:t>Визуально видно (и это логичнее всего), что направления в текстуре заданы в пространстве текстурных координат</a:t>
            </a:r>
          </a:p>
          <a:p>
            <a:r>
              <a:rPr lang="ru-RU" sz="2400" dirty="0">
                <a:solidFill>
                  <a:srgbClr val="333333"/>
                </a:solidFill>
              </a:rPr>
              <a:t>А как иначе нам проверить, что они заданы правильно?</a:t>
            </a:r>
          </a:p>
          <a:p>
            <a:r>
              <a:rPr lang="ru-RU" sz="2400" dirty="0">
                <a:solidFill>
                  <a:srgbClr val="333333"/>
                </a:solidFill>
              </a:rPr>
              <a:t>То есть, в нашей системе координат вектор </a:t>
            </a:r>
            <a:r>
              <a:rPr lang="en-US" sz="2400" i="1" dirty="0">
                <a:solidFill>
                  <a:srgbClr val="33333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ru-RU" sz="2400" dirty="0">
                <a:solidFill>
                  <a:srgbClr val="333333"/>
                </a:solidFill>
              </a:rPr>
              <a:t>должен быть направлен туда, </a:t>
            </a:r>
            <a:r>
              <a:rPr lang="ru-RU" sz="2400" b="1" dirty="0">
                <a:solidFill>
                  <a:srgbClr val="333333"/>
                </a:solidFill>
              </a:rPr>
              <a:t>куда идет вектор (</a:t>
            </a:r>
            <a:r>
              <a:rPr lang="en-US" sz="2400" b="1" dirty="0">
                <a:solidFill>
                  <a:srgbClr val="333333"/>
                </a:solidFill>
              </a:rPr>
              <a:t>1,0</a:t>
            </a:r>
            <a:r>
              <a:rPr lang="ru-RU" sz="2400" b="1" dirty="0">
                <a:solidFill>
                  <a:srgbClr val="333333"/>
                </a:solidFill>
              </a:rPr>
              <a:t>)</a:t>
            </a:r>
            <a:r>
              <a:rPr lang="en-US" sz="2400" b="1" dirty="0">
                <a:solidFill>
                  <a:srgbClr val="333333"/>
                </a:solidFill>
              </a:rPr>
              <a:t> </a:t>
            </a:r>
            <a:r>
              <a:rPr lang="ru-RU" sz="2400" b="1" dirty="0">
                <a:solidFill>
                  <a:srgbClr val="333333"/>
                </a:solidFill>
              </a:rPr>
              <a:t>из пространства текстурных координат, если перенести его в мировое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5790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Касательное пространство (2/2)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ru-RU" sz="2400" dirty="0">
                <a:solidFill>
                  <a:srgbClr val="333333"/>
                </a:solidFill>
              </a:rPr>
              <a:t>Называется </a:t>
            </a:r>
            <a:r>
              <a:rPr lang="en-US" sz="2400" dirty="0">
                <a:solidFill>
                  <a:srgbClr val="333333"/>
                </a:solidFill>
              </a:rPr>
              <a:t>tangent (</a:t>
            </a:r>
            <a:r>
              <a:rPr lang="ru-RU" sz="2400" dirty="0">
                <a:solidFill>
                  <a:srgbClr val="333333"/>
                </a:solidFill>
              </a:rPr>
              <a:t>касательный</a:t>
            </a:r>
            <a:r>
              <a:rPr lang="en-US" sz="2400" dirty="0">
                <a:solidFill>
                  <a:srgbClr val="333333"/>
                </a:solidFill>
              </a:rPr>
              <a:t>)</a:t>
            </a:r>
            <a:endParaRPr lang="ru-RU" sz="2400" dirty="0">
              <a:solidFill>
                <a:srgbClr val="333333"/>
              </a:solidFill>
            </a:endParaRPr>
          </a:p>
          <a:p>
            <a:r>
              <a:rPr lang="ru-RU" sz="2400" dirty="0">
                <a:solidFill>
                  <a:srgbClr val="333333"/>
                </a:solidFill>
              </a:rPr>
              <a:t>Можно посчитать из текстурных координат, но обычно его просто задают</a:t>
            </a:r>
          </a:p>
          <a:p>
            <a:r>
              <a:rPr lang="ru-RU" sz="2400" dirty="0">
                <a:solidFill>
                  <a:srgbClr val="333333"/>
                </a:solidFill>
              </a:rPr>
              <a:t>Третий вектор – наша нормаль</a:t>
            </a:r>
          </a:p>
          <a:p>
            <a:r>
              <a:rPr lang="ru-RU" sz="2400" dirty="0">
                <a:solidFill>
                  <a:srgbClr val="333333"/>
                </a:solidFill>
              </a:rPr>
              <a:t>Второй (</a:t>
            </a:r>
            <a:r>
              <a:rPr lang="en-US" sz="2400" dirty="0">
                <a:solidFill>
                  <a:srgbClr val="333333"/>
                </a:solidFill>
              </a:rPr>
              <a:t>binormal</a:t>
            </a:r>
            <a:r>
              <a:rPr lang="ru-RU" sz="2400" dirty="0">
                <a:solidFill>
                  <a:srgbClr val="333333"/>
                </a:solidFill>
              </a:rPr>
              <a:t>)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ru-RU" sz="2400" dirty="0">
                <a:solidFill>
                  <a:srgbClr val="333333"/>
                </a:solidFill>
              </a:rPr>
              <a:t>– векторное произведение первых двух</a:t>
            </a:r>
          </a:p>
          <a:p>
            <a:r>
              <a:rPr lang="ru-RU" sz="2400" dirty="0">
                <a:solidFill>
                  <a:srgbClr val="333333"/>
                </a:solidFill>
              </a:rPr>
              <a:t>Все вместе – касательное пространство</a:t>
            </a:r>
          </a:p>
          <a:p>
            <a:r>
              <a:rPr lang="ru-RU" sz="2400" dirty="0">
                <a:solidFill>
                  <a:srgbClr val="333333"/>
                </a:solidFill>
              </a:rPr>
              <a:t>Обычно касательное пространство переводится в мировую систему координат в вершинном шейдере, а в пиксельном с его помощью переводим нормаль из текстуры туда же</a:t>
            </a:r>
            <a:endParaRPr lang="en-US" sz="2400" dirty="0">
              <a:solidFill>
                <a:srgbClr val="333333"/>
              </a:solidFill>
            </a:endParaRPr>
          </a:p>
          <a:p>
            <a:r>
              <a:rPr lang="ru-RU" sz="2400" dirty="0">
                <a:solidFill>
                  <a:srgbClr val="333333"/>
                </a:solidFill>
              </a:rPr>
              <a:t>Матрица преобразования – та же, что для нормалей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0808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Касательное пространство для кубика, код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TextureTangentVertex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80"/>
                </a:solidFill>
                <a:latin typeface="Consolas" panose="020B0609020204030204" pitchFamily="49" charset="0"/>
              </a:rPr>
              <a:t>Vertices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[24] =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Bottom face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Point3f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{-0.5, -0.5,  0.5}, 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Point3f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{1, 0, 0},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Point3f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{0, -1, 0},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Point2f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{0, 1}},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Point3f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 0.5, -0.5,  0.5}, 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Point3f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{1, 0, 0},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Point3f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{0, -1, 0},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Point2f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{1, 1}},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Point3f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 0.5, -0.5, -0.5}, 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Point3f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{1, 0, 0},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Point3f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{0, -1, 0},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Point2f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{1, 0}},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Point3f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{-0.5, -0.5, -0.5}, 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Point3f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{1, 0, 0},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Point3f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{0, -1, 0},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Point2f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{0, 0}},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…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 // Right face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Point3f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{-0.5, -0.5, -0.5}, 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Point3f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{1, 0, 0},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Point3f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{0, 0, -1},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Point2f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{0, 1}},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Point3f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 0.5, -0.5, -0.5}, 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Point3f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{1, 0, 0},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Point3f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{0, 0, -1},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Point2f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{1, 1}},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Point3f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 0.5,  0.5, -0.5}, 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Point3f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{1, 0, 0},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Point3f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{0, 0, -1},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Point2f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{1, 0}},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Point3f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{-0.5,  0.5, -0.5}, 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Point3f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{1, 0, 0},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Point3f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{0, 0, -1},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Point2f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{0, 0}}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ru-RU" sz="2400" b="1" dirty="0">
              <a:solidFill>
                <a:srgbClr val="33333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0903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Пиксельный шейдер, код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float3 normal = float3(0,0,0);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float3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binorm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normalize(cross(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pixel.norm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pixel.tang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float3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localNorm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normalMapTexture.Sample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colorSampler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pixel.uv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xyz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* 2.0 - float3(1.0, 1.0, 1.0);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normal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localNorm.x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* normalize(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pixel.tang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 +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localNorm.y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binorm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localNorm.z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* normalize(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pixel.norm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ru-RU" sz="2400" dirty="0">
              <a:solidFill>
                <a:srgbClr val="33333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4659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Использование </a:t>
            </a:r>
            <a:r>
              <a:rPr lang="en-US" dirty="0"/>
              <a:t>normal map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6B00B5-44D9-0520-6792-AE23849BC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0830" y="1858460"/>
            <a:ext cx="7192268" cy="433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5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Нет использования </a:t>
            </a:r>
            <a:r>
              <a:rPr lang="en-US" dirty="0"/>
              <a:t>normal map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6B00B5-44D9-0520-6792-AE23849BC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0830" y="1858460"/>
            <a:ext cx="7192267" cy="433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99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Заголовочные файлы в шейдерах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solidFill>
                  <a:srgbClr val="333333"/>
                </a:solidFill>
              </a:rPr>
              <a:t>Функция вычисления освещенности достаточно большая</a:t>
            </a:r>
          </a:p>
          <a:p>
            <a:r>
              <a:rPr lang="ru-RU" sz="2400" dirty="0">
                <a:solidFill>
                  <a:srgbClr val="333333"/>
                </a:solidFill>
              </a:rPr>
              <a:t>Нельзя ли ее вынести для использования в разных шейдерах?</a:t>
            </a:r>
          </a:p>
          <a:p>
            <a:r>
              <a:rPr lang="ru-RU" sz="2400" dirty="0">
                <a:solidFill>
                  <a:srgbClr val="333333"/>
                </a:solidFill>
              </a:rPr>
              <a:t>Да, можно использовать директиву </a:t>
            </a:r>
            <a:r>
              <a:rPr lang="en-US" sz="2400" dirty="0">
                <a:solidFill>
                  <a:srgbClr val="333333"/>
                </a:solidFill>
              </a:rPr>
              <a:t>#include</a:t>
            </a:r>
          </a:p>
          <a:p>
            <a:r>
              <a:rPr lang="ru-RU" sz="2400" dirty="0">
                <a:solidFill>
                  <a:srgbClr val="333333"/>
                </a:solidFill>
              </a:rPr>
              <a:t>Обработка директивы – обязанность приложения через обратный вызов через определение потомка интерфейса </a:t>
            </a:r>
            <a:r>
              <a:rPr lang="en-US" sz="2400" dirty="0">
                <a:solidFill>
                  <a:srgbClr val="333333"/>
                </a:solidFill>
              </a:rPr>
              <a:t>ID3DInclude</a:t>
            </a:r>
            <a:endParaRPr lang="ru-RU" sz="2400" dirty="0">
              <a:solidFill>
                <a:srgbClr val="33333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5689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Модель освещения </a:t>
            </a:r>
            <a:r>
              <a:rPr lang="ru-RU" dirty="0" err="1"/>
              <a:t>Фонга</a:t>
            </a:r>
            <a:r>
              <a:rPr lang="ru-RU" baseline="30000" dirty="0">
                <a:hlinkClick r:id="rId2" action="ppaction://hlinksldjump"/>
              </a:rPr>
              <a:t>[1]</a:t>
            </a:r>
            <a:endParaRPr lang="en-US" baseline="300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R="0"/>
            <a:r>
              <a:rPr lang="ru-RU" sz="2400" dirty="0">
                <a:solidFill>
                  <a:srgbClr val="333333"/>
                </a:solidFill>
              </a:rPr>
              <a:t>Устаревшая, но хороший базовый пример</a:t>
            </a:r>
          </a:p>
          <a:p>
            <a:pPr marR="0"/>
            <a:r>
              <a:rPr lang="ru-RU" sz="2400" dirty="0">
                <a:solidFill>
                  <a:srgbClr val="333333"/>
                </a:solidFill>
              </a:rPr>
              <a:t>Использует три компоненты: </a:t>
            </a:r>
          </a:p>
          <a:p>
            <a:pPr lvl="1"/>
            <a:r>
              <a:rPr lang="ru-RU" sz="2000" dirty="0">
                <a:solidFill>
                  <a:srgbClr val="333333"/>
                </a:solidFill>
              </a:rPr>
              <a:t>Окружающее освещение (</a:t>
            </a:r>
            <a:r>
              <a:rPr lang="en-US" sz="2000" dirty="0">
                <a:solidFill>
                  <a:srgbClr val="333333"/>
                </a:solidFill>
              </a:rPr>
              <a:t>ambient</a:t>
            </a:r>
            <a:r>
              <a:rPr lang="ru-RU" sz="2000" dirty="0">
                <a:solidFill>
                  <a:srgbClr val="333333"/>
                </a:solidFill>
              </a:rPr>
              <a:t>)</a:t>
            </a:r>
            <a:endParaRPr lang="en-US" sz="2000" dirty="0">
              <a:solidFill>
                <a:srgbClr val="333333"/>
              </a:solidFill>
            </a:endParaRPr>
          </a:p>
          <a:p>
            <a:pPr lvl="1"/>
            <a:r>
              <a:rPr lang="ru-RU" sz="2000" dirty="0">
                <a:solidFill>
                  <a:srgbClr val="333333"/>
                </a:solidFill>
              </a:rPr>
              <a:t>Рассеянное освещение (</a:t>
            </a:r>
            <a:r>
              <a:rPr lang="en-US" sz="2000" dirty="0">
                <a:solidFill>
                  <a:srgbClr val="333333"/>
                </a:solidFill>
              </a:rPr>
              <a:t>diffuse</a:t>
            </a:r>
            <a:r>
              <a:rPr lang="ru-RU" sz="2000" dirty="0">
                <a:solidFill>
                  <a:srgbClr val="333333"/>
                </a:solidFill>
              </a:rPr>
              <a:t>)</a:t>
            </a:r>
            <a:endParaRPr lang="en-US" sz="2000" dirty="0">
              <a:solidFill>
                <a:srgbClr val="333333"/>
              </a:solidFill>
            </a:endParaRPr>
          </a:p>
          <a:p>
            <a:pPr lvl="1"/>
            <a:r>
              <a:rPr lang="ru-RU" sz="2000" dirty="0">
                <a:solidFill>
                  <a:srgbClr val="333333"/>
                </a:solidFill>
              </a:rPr>
              <a:t>Отраженное освещение (</a:t>
            </a:r>
            <a:r>
              <a:rPr lang="en-US" sz="2000" dirty="0">
                <a:solidFill>
                  <a:srgbClr val="333333"/>
                </a:solidFill>
              </a:rPr>
              <a:t>specular</a:t>
            </a:r>
            <a:r>
              <a:rPr lang="ru-RU" sz="2000" dirty="0">
                <a:solidFill>
                  <a:srgbClr val="333333"/>
                </a:solidFill>
              </a:rPr>
              <a:t>)</a:t>
            </a:r>
          </a:p>
          <a:p>
            <a:r>
              <a:rPr lang="ru-RU" sz="2400" dirty="0">
                <a:solidFill>
                  <a:srgbClr val="333333"/>
                </a:solidFill>
              </a:rPr>
              <a:t>Все результаты складываются между собой (и от разных источников света тоже)</a:t>
            </a:r>
            <a:endParaRPr lang="en-US" sz="2400" dirty="0">
              <a:solidFill>
                <a:srgbClr val="333333"/>
              </a:solidFill>
            </a:endParaRPr>
          </a:p>
          <a:p>
            <a:endParaRPr lang="ru-RU" sz="2400" dirty="0">
              <a:solidFill>
                <a:srgbClr val="33333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34791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Реализация </a:t>
            </a:r>
            <a:r>
              <a:rPr lang="en-US" dirty="0"/>
              <a:t>ID3DInclude</a:t>
            </a:r>
            <a:r>
              <a:rPr lang="ru-RU" dirty="0"/>
              <a:t>, код</a:t>
            </a:r>
            <a:r>
              <a:rPr lang="en-US" dirty="0"/>
              <a:t> (1/2)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D3DInclude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ID3DInclude</a:t>
            </a:r>
            <a:endParaRPr lang="en-US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1" dirty="0">
                <a:solidFill>
                  <a:srgbClr val="A000A0"/>
                </a:solidFill>
                <a:latin typeface="Consolas" panose="020B0609020204030204" pitchFamily="49" charset="0"/>
              </a:rPr>
              <a:t>STDMETHOD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>
                <a:solidFill>
                  <a:srgbClr val="880000"/>
                </a:solidFill>
                <a:latin typeface="Consolas" panose="020B0609020204030204" pitchFamily="49" charset="0"/>
              </a:rPr>
              <a:t>Open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)(</a:t>
            </a:r>
            <a:r>
              <a:rPr lang="en-US" sz="1800" i="1" dirty="0">
                <a:solidFill>
                  <a:srgbClr val="A000A0"/>
                </a:solidFill>
                <a:latin typeface="Consolas" panose="020B0609020204030204" pitchFamily="49" charset="0"/>
              </a:rPr>
              <a:t>THIS_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D3D_INCLUDE_TYPE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IncludeType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1" dirty="0">
                <a:solidFill>
                  <a:srgbClr val="A000A0"/>
                </a:solidFill>
                <a:latin typeface="Consolas" panose="020B0609020204030204" pitchFamily="49" charset="0"/>
              </a:rPr>
              <a:t>LPCSTR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pFileName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LPCVOID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pParentData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LPCVOID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ppData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UINT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pBytes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FILE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pFile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nullptr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fopen_s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(&amp;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pFile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pFileName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i="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i="0" dirty="0" err="1">
                <a:solidFill>
                  <a:srgbClr val="A31515"/>
                </a:solidFill>
                <a:latin typeface="Consolas" panose="020B0609020204030204" pitchFamily="49" charset="0"/>
              </a:rPr>
              <a:t>rb</a:t>
            </a:r>
            <a:r>
              <a:rPr lang="en-US" sz="1800" i="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ru-RU" sz="1800" i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… </a:t>
            </a:r>
            <a:r>
              <a:rPr lang="en-US" sz="1800" i="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// Load </a:t>
            </a:r>
            <a:r>
              <a:rPr lang="en-US" sz="1800" i="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datafrom</a:t>
            </a:r>
            <a:r>
              <a:rPr lang="en-US" sz="1800" i="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file</a:t>
            </a:r>
          </a:p>
          <a:p>
            <a:pPr marL="0" indent="0">
              <a:buNone/>
            </a:pPr>
            <a:r>
              <a:rPr lang="ru-RU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ppData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pData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*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pBytes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UINT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size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1" dirty="0">
                <a:solidFill>
                  <a:srgbClr val="A000A0"/>
                </a:solidFill>
                <a:latin typeface="Consolas" panose="020B0609020204030204" pitchFamily="49" charset="0"/>
              </a:rPr>
              <a:t>S_OK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52973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Реализация </a:t>
            </a:r>
            <a:r>
              <a:rPr lang="en-US" dirty="0"/>
              <a:t>ID3DInclude</a:t>
            </a:r>
            <a:r>
              <a:rPr lang="ru-RU" dirty="0"/>
              <a:t>, код</a:t>
            </a:r>
            <a:r>
              <a:rPr lang="en-US" dirty="0"/>
              <a:t> (2/2)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700" i="1" dirty="0">
                <a:solidFill>
                  <a:srgbClr val="A000A0"/>
                </a:solidFill>
                <a:latin typeface="Consolas" panose="020B0609020204030204" pitchFamily="49" charset="0"/>
              </a:rPr>
              <a:t>    STDMETHOD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i="0" dirty="0">
                <a:solidFill>
                  <a:srgbClr val="880000"/>
                </a:solidFill>
                <a:latin typeface="Consolas" panose="020B0609020204030204" pitchFamily="49" charset="0"/>
              </a:rPr>
              <a:t>Close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)(</a:t>
            </a:r>
            <a:r>
              <a:rPr lang="en-US" sz="1700" i="1" dirty="0">
                <a:solidFill>
                  <a:srgbClr val="A000A0"/>
                </a:solidFill>
                <a:latin typeface="Consolas" panose="020B0609020204030204" pitchFamily="49" charset="0"/>
              </a:rPr>
              <a:t>THIS_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i="1" dirty="0">
                <a:solidFill>
                  <a:srgbClr val="0000FF"/>
                </a:solidFill>
                <a:latin typeface="Consolas" panose="020B0609020204030204" pitchFamily="49" charset="0"/>
              </a:rPr>
              <a:t>LPCVOID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pData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700" i="1" dirty="0">
                <a:solidFill>
                  <a:srgbClr val="A000A0"/>
                </a:solidFill>
                <a:latin typeface="Consolas" panose="020B0609020204030204" pitchFamily="49" charset="0"/>
              </a:rPr>
              <a:t>free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const_cast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700" i="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*&gt;(</a:t>
            </a:r>
            <a:r>
              <a:rPr lang="en-US" sz="17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pData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buNone/>
            </a:pP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700" i="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i="1" dirty="0">
                <a:solidFill>
                  <a:srgbClr val="A000A0"/>
                </a:solidFill>
                <a:latin typeface="Consolas" panose="020B0609020204030204" pitchFamily="49" charset="0"/>
              </a:rPr>
              <a:t>S_OK</a:t>
            </a: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700" i="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ru-RU" sz="1700" dirty="0">
              <a:solidFill>
                <a:srgbClr val="33333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67219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Макросы в шейдерах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solidFill>
                  <a:srgbClr val="333333"/>
                </a:solidFill>
              </a:rPr>
              <a:t>Часто бывает удобно иметь общий исходный код для множества шейдеров</a:t>
            </a:r>
          </a:p>
          <a:p>
            <a:r>
              <a:rPr lang="ru-RU" sz="2400" dirty="0">
                <a:solidFill>
                  <a:srgbClr val="333333"/>
                </a:solidFill>
              </a:rPr>
              <a:t>Частично для этого используются директивы </a:t>
            </a:r>
            <a:r>
              <a:rPr lang="en-US" sz="2400" dirty="0">
                <a:solidFill>
                  <a:srgbClr val="333333"/>
                </a:solidFill>
              </a:rPr>
              <a:t>#include</a:t>
            </a:r>
            <a:endParaRPr lang="ru-RU" sz="2400" dirty="0">
              <a:solidFill>
                <a:srgbClr val="333333"/>
              </a:solidFill>
            </a:endParaRPr>
          </a:p>
          <a:p>
            <a:r>
              <a:rPr lang="ru-RU" sz="2400" dirty="0">
                <a:solidFill>
                  <a:srgbClr val="333333"/>
                </a:solidFill>
              </a:rPr>
              <a:t>Также помогают макросы</a:t>
            </a:r>
          </a:p>
          <a:p>
            <a:r>
              <a:rPr lang="ru-RU" sz="2400" dirty="0">
                <a:solidFill>
                  <a:srgbClr val="333333"/>
                </a:solidFill>
              </a:rPr>
              <a:t>Набор макросов, определенных для текущего шейдера можно передать в </a:t>
            </a:r>
            <a:r>
              <a:rPr lang="en-US" sz="2400" dirty="0">
                <a:solidFill>
                  <a:srgbClr val="333333"/>
                </a:solidFill>
              </a:rPr>
              <a:t>D3DCompile()</a:t>
            </a:r>
          </a:p>
          <a:p>
            <a:r>
              <a:rPr lang="ru-RU" sz="2400" dirty="0">
                <a:solidFill>
                  <a:srgbClr val="333333"/>
                </a:solidFill>
              </a:rPr>
              <a:t>Итого: материал – это исходный код шейдера + набор макросов + ресурсы для материала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545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Передача макросов в </a:t>
            </a:r>
            <a:r>
              <a:rPr lang="en-US" dirty="0"/>
              <a:t>D3DCompile</a:t>
            </a:r>
            <a:r>
              <a:rPr lang="ru-RU" dirty="0"/>
              <a:t>, код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std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vector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800" i="1" dirty="0">
                <a:solidFill>
                  <a:srgbClr val="0000FF"/>
                </a:solidFill>
                <a:latin typeface="Consolas" panose="020B0609020204030204" pitchFamily="49" charset="0"/>
              </a:rPr>
              <a:t>D3D_SHADER_MACRO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shaderDefines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shaderDefines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resize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defines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size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() + 1);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800" i="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defines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size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shaderDefines</a:t>
            </a:r>
            <a:r>
              <a:rPr lang="en-US" sz="1800" i="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i="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Name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>
                <a:solidFill>
                  <a:srgbClr val="000080"/>
                </a:solidFill>
                <a:latin typeface="Consolas" panose="020B0609020204030204" pitchFamily="49" charset="0"/>
              </a:rPr>
              <a:t>defines</a:t>
            </a:r>
            <a:r>
              <a:rPr lang="en-US" sz="1800" i="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i="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0" dirty="0" err="1">
                <a:solidFill>
                  <a:srgbClr val="880000"/>
                </a:solidFill>
                <a:latin typeface="Consolas" panose="020B0609020204030204" pitchFamily="49" charset="0"/>
              </a:rPr>
              <a:t>c_str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shaderDefines</a:t>
            </a:r>
            <a:r>
              <a:rPr lang="en-US" sz="1800" i="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i</a:t>
            </a:r>
            <a:r>
              <a:rPr lang="en-US" sz="1800" i="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>
                <a:solidFill>
                  <a:srgbClr val="000080"/>
                </a:solidFill>
                <a:latin typeface="Consolas" panose="020B0609020204030204" pitchFamily="49" charset="0"/>
              </a:rPr>
              <a:t>Definition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shaderDefines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back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sz="1800" i="1" dirty="0">
                <a:solidFill>
                  <a:srgbClr val="000080"/>
                </a:solidFill>
                <a:latin typeface="Consolas" panose="020B0609020204030204" pitchFamily="49" charset="0"/>
              </a:rPr>
              <a:t>Name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nullptr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i="0" dirty="0" err="1">
                <a:solidFill>
                  <a:srgbClr val="000080"/>
                </a:solidFill>
                <a:latin typeface="Consolas" panose="020B0609020204030204" pitchFamily="49" charset="0"/>
              </a:rPr>
              <a:t>shaderDefines</a:t>
            </a:r>
            <a:r>
              <a:rPr lang="en-US" sz="1800" i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i="1" dirty="0" err="1">
                <a:solidFill>
                  <a:srgbClr val="880000"/>
                </a:solidFill>
                <a:latin typeface="Consolas" panose="020B0609020204030204" pitchFamily="49" charset="0"/>
              </a:rPr>
              <a:t>back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sz="1800" i="1" dirty="0">
                <a:solidFill>
                  <a:srgbClr val="000080"/>
                </a:solidFill>
                <a:latin typeface="Consolas" panose="020B0609020204030204" pitchFamily="49" charset="0"/>
              </a:rPr>
              <a:t>Definition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i="0" dirty="0" err="1">
                <a:solidFill>
                  <a:srgbClr val="0000FF"/>
                </a:solidFill>
                <a:latin typeface="Consolas" panose="020B0609020204030204" pitchFamily="49" charset="0"/>
              </a:rPr>
              <a:t>nullptr</a:t>
            </a:r>
            <a:r>
              <a:rPr lang="en-US" sz="1800" i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ru-RU" sz="2400" dirty="0">
              <a:solidFill>
                <a:srgbClr val="33333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39972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Итоги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solidFill>
                  <a:srgbClr val="333333"/>
                </a:solidFill>
              </a:rPr>
              <a:t>Для того, чтобы сцена стала более живой </a:t>
            </a:r>
            <a:r>
              <a:rPr lang="ru-RU" sz="2400">
                <a:solidFill>
                  <a:srgbClr val="333333"/>
                </a:solidFill>
              </a:rPr>
              <a:t>и реалистичной, </a:t>
            </a:r>
            <a:r>
              <a:rPr lang="ru-RU" sz="2400" dirty="0">
                <a:solidFill>
                  <a:srgbClr val="333333"/>
                </a:solidFill>
              </a:rPr>
              <a:t>можно и нужно использовать источники света</a:t>
            </a:r>
          </a:p>
          <a:p>
            <a:r>
              <a:rPr lang="ru-RU" sz="2400" dirty="0">
                <a:solidFill>
                  <a:srgbClr val="333333"/>
                </a:solidFill>
              </a:rPr>
              <a:t>Источник света – абстракция, как он будет работать, мы определяем сами, выбрав модель освещения</a:t>
            </a:r>
          </a:p>
          <a:p>
            <a:r>
              <a:rPr lang="ru-RU" sz="2400" dirty="0">
                <a:solidFill>
                  <a:srgbClr val="333333"/>
                </a:solidFill>
              </a:rPr>
              <a:t>Данные передаем через константный буфер</a:t>
            </a:r>
          </a:p>
          <a:p>
            <a:r>
              <a:rPr lang="ru-RU" sz="2400" dirty="0">
                <a:solidFill>
                  <a:srgbClr val="333333"/>
                </a:solidFill>
              </a:rPr>
              <a:t>Чтобы поверхность материала обрела интересную рельефность, можно использовать карту нормалей</a:t>
            </a:r>
          </a:p>
          <a:p>
            <a:r>
              <a:rPr lang="ru-RU" sz="2400" dirty="0">
                <a:solidFill>
                  <a:srgbClr val="333333"/>
                </a:solidFill>
              </a:rPr>
              <a:t>Код шейдеров можно организовывать при помощи директив </a:t>
            </a:r>
            <a:r>
              <a:rPr lang="en-US" sz="2400" dirty="0">
                <a:solidFill>
                  <a:srgbClr val="333333"/>
                </a:solidFill>
              </a:rPr>
              <a:t>#include </a:t>
            </a:r>
            <a:r>
              <a:rPr lang="ru-RU" sz="2400" dirty="0">
                <a:solidFill>
                  <a:srgbClr val="333333"/>
                </a:solidFill>
              </a:rPr>
              <a:t>и макросов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62945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Задание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solidFill>
                  <a:srgbClr val="333333"/>
                </a:solidFill>
              </a:rPr>
              <a:t>Добавить в свое приложение точечные источники света и материал с картой нормалей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28738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Ссылки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EA79-2747-4663-9DD7-388DB5EDF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>
                <a:solidFill>
                  <a:srgbClr val="333333"/>
                </a:solidFill>
                <a:hlinkClick r:id="rId3"/>
              </a:rPr>
              <a:t>Модель </a:t>
            </a:r>
            <a:r>
              <a:rPr lang="ru-RU" sz="2400" dirty="0" err="1">
                <a:solidFill>
                  <a:srgbClr val="333333"/>
                </a:solidFill>
                <a:hlinkClick r:id="rId3"/>
              </a:rPr>
              <a:t>Фонга</a:t>
            </a:r>
            <a:endParaRPr lang="ru-RU" sz="2400" dirty="0">
              <a:solidFill>
                <a:srgbClr val="333333"/>
              </a:solidFill>
            </a:endParaRPr>
          </a:p>
          <a:p>
            <a:r>
              <a:rPr lang="ru-RU" sz="2400" dirty="0">
                <a:solidFill>
                  <a:srgbClr val="333333"/>
                </a:solidFill>
                <a:hlinkClick r:id="rId4"/>
              </a:rPr>
              <a:t>Преобразование нормалей</a:t>
            </a:r>
            <a:endParaRPr lang="ru-RU" sz="2400" dirty="0">
              <a:solidFill>
                <a:srgbClr val="333333"/>
              </a:solidFill>
            </a:endParaRPr>
          </a:p>
          <a:p>
            <a:r>
              <a:rPr lang="ru-RU" sz="2400" dirty="0">
                <a:solidFill>
                  <a:srgbClr val="333333"/>
                </a:solidFill>
                <a:hlinkClick r:id="rId5"/>
              </a:rPr>
              <a:t>Карты нормалей</a:t>
            </a:r>
            <a:endParaRPr lang="ru-RU" sz="2400" dirty="0">
              <a:solidFill>
                <a:srgbClr val="333333"/>
              </a:solidFill>
            </a:endParaRPr>
          </a:p>
          <a:p>
            <a:r>
              <a:rPr lang="en-US" sz="2400" dirty="0">
                <a:solidFill>
                  <a:srgbClr val="333333"/>
                </a:solidFill>
                <a:hlinkClick r:id="rId6"/>
              </a:rPr>
              <a:t>UI </a:t>
            </a:r>
            <a:r>
              <a:rPr lang="ru-RU" sz="2400" dirty="0">
                <a:solidFill>
                  <a:srgbClr val="333333"/>
                </a:solidFill>
                <a:hlinkClick r:id="rId6"/>
              </a:rPr>
              <a:t>для рендера =)</a:t>
            </a:r>
            <a:endParaRPr lang="ru-RU" sz="2400" dirty="0">
              <a:solidFill>
                <a:srgbClr val="33333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0205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Окружающее освещение (</a:t>
            </a:r>
            <a:r>
              <a:rPr lang="en-US" dirty="0"/>
              <a:t>ambient</a:t>
            </a:r>
            <a:r>
              <a:rPr lang="ru-RU" dirty="0"/>
              <a:t>)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404164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ru-RU" sz="2400" dirty="0">
                    <a:solidFill>
                      <a:srgbClr val="333333"/>
                    </a:solidFill>
                  </a:rPr>
                  <a:t>Фиксированный цвет, который моделирует переотраженное и рассеяное непрямое освещение</a:t>
                </a:r>
              </a:p>
              <a:p>
                <a:r>
                  <a:rPr lang="ru-RU" sz="2400" dirty="0">
                    <a:solidFill>
                      <a:srgbClr val="333333"/>
                    </a:solidFill>
                  </a:rPr>
                  <a:t>Результат более-менее хороший только для освещения низкой интенсивности (ночь – ОК, пасмурная погода – нет)</a:t>
                </a:r>
              </a:p>
              <a:p>
                <a:r>
                  <a:rPr lang="ru-RU" sz="2400" dirty="0">
                    <a:solidFill>
                      <a:srgbClr val="333333"/>
                    </a:solidFill>
                  </a:rPr>
                  <a:t>Просто цвет, который мы умножаем на цвет нашего объекта</a:t>
                </a:r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𝐶𝑜𝑙𝑜𝑟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𝑎𝑚𝑏𝑖𝑒𝑛𝑡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𝐶𝑜𝑙𝑜𝑟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𝑜𝑏𝑗𝑒𝑐𝑡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b="0" i="1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</a:rPr>
                        <m:t>𝐴𝑚𝑏𝑖𝑒𝑛𝑡𝐶𝑜𝑙𝑜𝑟</m:t>
                      </m:r>
                    </m:oMath>
                  </m:oMathPara>
                </a14:m>
                <a:endParaRPr lang="ru-RU" sz="2400" dirty="0">
                  <a:solidFill>
                    <a:srgbClr val="333333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4041648"/>
              </a:xfrm>
              <a:blipFill>
                <a:blip r:embed="rId3"/>
                <a:stretch>
                  <a:fillRect l="-846" t="-21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268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Только окружающее освещение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6B00B5-44D9-0520-6792-AE23849BC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829" y="1858460"/>
            <a:ext cx="7192270" cy="433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53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Затухание от расстояния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404164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ru-RU" sz="2400" dirty="0">
                    <a:solidFill>
                      <a:srgbClr val="333333"/>
                    </a:solidFill>
                  </a:rPr>
                  <a:t>Энергия фронта волны в вакууме постоянная, а площадь растет, как квадрат от радиуса</a:t>
                </a:r>
              </a:p>
              <a:p>
                <a:r>
                  <a:rPr lang="ru-RU" sz="2400" dirty="0">
                    <a:solidFill>
                      <a:srgbClr val="333333"/>
                    </a:solidFill>
                  </a:rPr>
                  <a:t>Энергия (яркость) в каждой точке обратна пропорциональна квадрату расстояния</a:t>
                </a:r>
              </a:p>
              <a:p>
                <a:r>
                  <a:rPr lang="ru-RU" sz="2400" dirty="0">
                    <a:solidFill>
                      <a:srgbClr val="333333"/>
                    </a:solidFill>
                  </a:rPr>
                  <a:t>Можно еще использовать обратно пропорциональную линейную и константную зависимость, но это костыли</a:t>
                </a:r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</a:rPr>
                        <m:t>𝐴𝑡𝑡𝑒𝑛𝑢𝑎𝑡𝑖𝑜𝑛</m:t>
                      </m:r>
                      <m:r>
                        <a:rPr lang="en-US" sz="2400" b="0" i="1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</a:rPr>
                        <m:t>𝑐𝑙𝑎𝑚𝑝</m:t>
                      </m:r>
                      <m:r>
                        <a:rPr lang="en-US" sz="2400" b="0" i="1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</a:rPr>
                                <m:t>𝐷𝑖𝑠𝑡𝑎𝑛𝑐𝑒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</a:rPr>
                        <m:t>,0,1)</m:t>
                      </m:r>
                    </m:oMath>
                  </m:oMathPara>
                </a14:m>
                <a:endParaRPr lang="ru-RU" sz="2400" dirty="0">
                  <a:solidFill>
                    <a:srgbClr val="333333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4041648"/>
              </a:xfrm>
              <a:blipFill>
                <a:blip r:embed="rId3"/>
                <a:stretch>
                  <a:fillRect l="-846" t="-2112" r="-3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7100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Рассеянное освещение (</a:t>
            </a:r>
            <a:r>
              <a:rPr lang="en-US" dirty="0"/>
              <a:t>diffuse</a:t>
            </a:r>
            <a:r>
              <a:rPr lang="ru-RU" dirty="0"/>
              <a:t>)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4041648"/>
              </a:xfrm>
            </p:spPr>
            <p:txBody>
              <a:bodyPr vert="horz" lIns="91440" tIns="45720" rIns="91440" bIns="45720" rtlCol="0" anchor="t">
                <a:normAutofit fontScale="92500" lnSpcReduction="20000"/>
              </a:bodyPr>
              <a:lstStyle/>
              <a:p>
                <a:r>
                  <a:rPr lang="ru-RU" sz="2400" dirty="0">
                    <a:solidFill>
                      <a:srgbClr val="333333"/>
                    </a:solidFill>
                  </a:rPr>
                  <a:t>Луч света, попадающий на поверхность, отражается в случайном направлении из-за ее шероховатости</a:t>
                </a:r>
              </a:p>
              <a:p>
                <a:r>
                  <a:rPr lang="ru-RU" sz="2400" dirty="0">
                    <a:solidFill>
                      <a:srgbClr val="333333"/>
                    </a:solidFill>
                  </a:rPr>
                  <a:t>Множество случайно отраженных лучей создают эффект рассеивания света – одинаковая интенсивность во все стороны</a:t>
                </a:r>
              </a:p>
              <a:p>
                <a:r>
                  <a:rPr lang="ru-RU" sz="2400" dirty="0">
                    <a:solidFill>
                      <a:srgbClr val="333333"/>
                    </a:solidFill>
                  </a:rPr>
                  <a:t>Зависит от угла падения луча, нормали поверхности и затухания</a:t>
                </a:r>
                <a:endParaRPr lang="en-US" sz="2400" dirty="0">
                  <a:solidFill>
                    <a:srgbClr val="333333"/>
                  </a:solidFill>
                </a:endParaRPr>
              </a:p>
              <a:p>
                <a:r>
                  <a:rPr lang="ru-RU" sz="2400" dirty="0">
                    <a:solidFill>
                      <a:srgbClr val="333333"/>
                    </a:solidFill>
                  </a:rPr>
                  <a:t>Снизу ограничим нулем, поскольку с обратной стороны свет поверхность не освещает</a:t>
                </a:r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𝐶𝑜𝑙𝑜𝑟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𝑑𝑖𝑓𝑓𝑢𝑠𝑒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</a:rPr>
                        <m:t>𝐴𝑡𝑡𝑒𝑛𝑢𝑎𝑡𝑖𝑜𝑛</m:t>
                      </m:r>
                      <m:r>
                        <a:rPr lang="en-US" sz="2400" b="0" i="1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33333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333333"/>
                                      </a:solidFill>
                                      <a:latin typeface="Cambria Math" panose="02040503050406030204" pitchFamily="18" charset="0"/>
                                    </a:rPr>
                                    <m:t>𝑁𝑜𝑟𝑚𝑎𝑙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33333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33333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33333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𝐷𝑖𝑟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33333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𝑙𝑖𝑔h𝑡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e>
                      </m:func>
                      <m:r>
                        <a:rPr lang="ru-RU" sz="2400" b="0" i="1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ru-RU" sz="2400" b="0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𝐶𝑜𝑙𝑜𝑟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𝑙𝑖𝑔h𝑡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𝐶𝑜𝑙𝑜𝑟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𝑜𝑏𝑗𝑒𝑐𝑡</m:t>
                          </m:r>
                        </m:sub>
                      </m:sSub>
                    </m:oMath>
                  </m:oMathPara>
                </a14:m>
                <a:endParaRPr lang="ru-RU" sz="2400" dirty="0">
                  <a:solidFill>
                    <a:srgbClr val="333333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4041648"/>
              </a:xfrm>
              <a:blipFill>
                <a:blip r:embed="rId3"/>
                <a:stretch>
                  <a:fillRect l="-716" t="-31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4327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Окружающее, плюс один источник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6B00B5-44D9-0520-6792-AE23849BC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0829" y="1858460"/>
            <a:ext cx="7192270" cy="433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85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273-1BD3-4886-B183-8EA0CD8A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Отраженное освещение (</a:t>
            </a:r>
            <a:r>
              <a:rPr lang="en-US" dirty="0"/>
              <a:t>specular</a:t>
            </a:r>
            <a:r>
              <a:rPr lang="ru-RU" dirty="0"/>
              <a:t>)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53363" y="2176272"/>
                <a:ext cx="9367204" cy="4041648"/>
              </a:xfrm>
            </p:spPr>
            <p:txBody>
              <a:bodyPr vert="horz" lIns="91440" tIns="45720" rIns="91440" bIns="45720" rtlCol="0" anchor="t">
                <a:normAutofit fontScale="92500"/>
              </a:bodyPr>
              <a:lstStyle/>
              <a:p>
                <a:r>
                  <a:rPr lang="ru-RU" sz="2400" dirty="0">
                    <a:solidFill>
                      <a:srgbClr val="333333"/>
                    </a:solidFill>
                  </a:rPr>
                  <a:t>Если поверхность достаточно гладкая, то значительная часть света отражается в одном и том же направлении</a:t>
                </a:r>
              </a:p>
              <a:p>
                <a:r>
                  <a:rPr lang="ru-RU" sz="2400" dirty="0">
                    <a:solidFill>
                      <a:srgbClr val="333333"/>
                    </a:solidFill>
                  </a:rPr>
                  <a:t>В камеру – видим блик</a:t>
                </a:r>
              </a:p>
              <a:p>
                <a:r>
                  <a:rPr lang="ru-RU" sz="2400" dirty="0">
                    <a:solidFill>
                      <a:srgbClr val="333333"/>
                    </a:solidFill>
                  </a:rPr>
                  <a:t>Зависит от угла падения луча, нормали поверхности, затухания, направления на камеру и насколько блестит поверхность</a:t>
                </a:r>
                <a:endParaRPr lang="en-US" sz="2400" dirty="0">
                  <a:solidFill>
                    <a:srgbClr val="333333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𝐷𝑖𝑟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𝑟𝑒𝑓𝑙𝑒𝑐𝑡𝑒𝑑</m:t>
                        </m:r>
                      </m:sub>
                    </m:sSub>
                  </m:oMath>
                </a14:m>
                <a:r>
                  <a:rPr lang="ru-RU" sz="2400" dirty="0">
                    <a:solidFill>
                      <a:srgbClr val="333333"/>
                    </a:solidFill>
                  </a:rPr>
                  <a:t> - отраженное относительно нормали направление </a:t>
                </a:r>
                <a:r>
                  <a:rPr lang="ru-RU" sz="2400" b="1" dirty="0">
                    <a:solidFill>
                      <a:srgbClr val="333333"/>
                    </a:solidFill>
                  </a:rPr>
                  <a:t>от</a:t>
                </a:r>
                <a:r>
                  <a:rPr lang="ru-RU" sz="2400" dirty="0">
                    <a:solidFill>
                      <a:srgbClr val="333333"/>
                    </a:solidFill>
                  </a:rPr>
                  <a:t> источника света</a:t>
                </a:r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𝐶𝑜𝑙𝑜𝑟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𝑠𝑝𝑒𝑐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𝐶𝑜𝑙𝑜𝑟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𝑜𝑏𝑗𝑒𝑐𝑡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𝐶𝑜𝑙𝑜𝑟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𝑙𝑖𝑔h𝑡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33333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3333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3333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𝐷𝑖𝑟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3333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𝑣𝑖𝑒𝑤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33333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33333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33333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𝐷𝑖𝑟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333333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𝑟𝑒𝑓𝑙𝑒𝑐𝑡𝑒𝑑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sz="2400" b="0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,0)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𝑆h𝑖𝑛𝑖𝑛𝑒𝑠𝑠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333333"/>
                  </a:solidFill>
                </a:endParaRPr>
              </a:p>
              <a:p>
                <a:endParaRPr lang="ru-RU" sz="2400" dirty="0">
                  <a:solidFill>
                    <a:srgbClr val="333333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5EA79-2747-4663-9DD7-388DB5EDF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53363" y="2176272"/>
                <a:ext cx="9367204" cy="4041648"/>
              </a:xfrm>
              <a:blipFill>
                <a:blip r:embed="rId3"/>
                <a:stretch>
                  <a:fillRect l="-716" t="-1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7E3BD-4BED-4A42-A9AA-CF4336A0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EA680-D336-4FF7-8B7A-9848BB0A1C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979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19297</TotalTime>
  <Words>2214</Words>
  <Application>Microsoft Office PowerPoint</Application>
  <PresentationFormat>Widescreen</PresentationFormat>
  <Paragraphs>293</Paragraphs>
  <Slides>36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Consolas</vt:lpstr>
      <vt:lpstr>office theme</vt:lpstr>
      <vt:lpstr>Глава 8. Освещение</vt:lpstr>
      <vt:lpstr>Что такое источник света в DirectX?</vt:lpstr>
      <vt:lpstr>Модель освещения Фонга[1]</vt:lpstr>
      <vt:lpstr>Окружающее освещение (ambient)</vt:lpstr>
      <vt:lpstr>Только окружающее освещение</vt:lpstr>
      <vt:lpstr>Затухание от расстояния</vt:lpstr>
      <vt:lpstr>Рассеянное освещение (diffuse)</vt:lpstr>
      <vt:lpstr>Окружающее, плюс один источник</vt:lpstr>
      <vt:lpstr>Отраженное освещение (specular)</vt:lpstr>
      <vt:lpstr>Окружающее, плюс два источника с отраженной компонентой</vt:lpstr>
      <vt:lpstr>Реализация</vt:lpstr>
      <vt:lpstr>Константный буфер сцены, код</vt:lpstr>
      <vt:lpstr>Геометрия кубика, код</vt:lpstr>
      <vt:lpstr>Пиксельный шейдер, код (1/3)</vt:lpstr>
      <vt:lpstr>Пиксельный шейдер, код (2/3)</vt:lpstr>
      <vt:lpstr>Пиксельный шейдер, код (3/3)</vt:lpstr>
      <vt:lpstr>Преобразование нормалей[2]</vt:lpstr>
      <vt:lpstr>Матрица для нормалей, вывод (1/2)</vt:lpstr>
      <vt:lpstr>Матрица для нормалей, вывод (2/2)</vt:lpstr>
      <vt:lpstr>Матрица для нормалей</vt:lpstr>
      <vt:lpstr>Карта нормалей (normal map)[3]</vt:lpstr>
      <vt:lpstr>Normal map, пример</vt:lpstr>
      <vt:lpstr>Касательное пространство (1/2)</vt:lpstr>
      <vt:lpstr>Касательное пространство (2/2)</vt:lpstr>
      <vt:lpstr>Касательное пространство для кубика, код</vt:lpstr>
      <vt:lpstr>Пиксельный шейдер, код</vt:lpstr>
      <vt:lpstr>Использование normal map</vt:lpstr>
      <vt:lpstr>Нет использования normal map</vt:lpstr>
      <vt:lpstr>Заголовочные файлы в шейдерах</vt:lpstr>
      <vt:lpstr>Реализация ID3DInclude, код (1/2)</vt:lpstr>
      <vt:lpstr>Реализация ID3DInclude, код (2/2)</vt:lpstr>
      <vt:lpstr>Макросы в шейдерах</vt:lpstr>
      <vt:lpstr>Передача макросов в D3DCompile, код</vt:lpstr>
      <vt:lpstr>Итоги</vt:lpstr>
      <vt:lpstr>Задание</vt:lpstr>
      <vt:lpstr>Ссылки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Глава 1. Диагностика и устранение проблем</dc:title>
  <dc:creator>Anton</dc:creator>
  <cp:lastModifiedBy>Anton Vasilyev</cp:lastModifiedBy>
  <cp:revision>172</cp:revision>
  <dcterms:created xsi:type="dcterms:W3CDTF">2020-11-03T09:20:39Z</dcterms:created>
  <dcterms:modified xsi:type="dcterms:W3CDTF">2023-03-14T20:52:25Z</dcterms:modified>
</cp:coreProperties>
</file>